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84" r:id="rId23"/>
    <p:sldId id="285" r:id="rId24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6661" autoAdjust="0"/>
  </p:normalViewPr>
  <p:slideViewPr>
    <p:cSldViewPr snapToGrid="0">
      <p:cViewPr varScale="1">
        <p:scale>
          <a:sx n="131" d="100"/>
          <a:sy n="131" d="100"/>
        </p:scale>
        <p:origin x="-104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E85B9-8084-4182-835A-0CB93FA10358}" type="datetimeFigureOut">
              <a:rPr lang="pt-PT" smtClean="0"/>
              <a:t>29/08/15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283AB-1744-4F6C-906D-A9DBF56C9A7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6255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CD80-CAB9-4B00-AC98-6D34FFC76C1C}" type="datetimeFigureOut">
              <a:rPr lang="pt-PT" smtClean="0"/>
              <a:t>29/08/15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268-BDDD-4805-BAC8-98253914D78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6978263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CD80-CAB9-4B00-AC98-6D34FFC76C1C}" type="datetimeFigureOut">
              <a:rPr lang="pt-PT" smtClean="0"/>
              <a:t>29/08/15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268-BDDD-4805-BAC8-98253914D78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70111982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CD80-CAB9-4B00-AC98-6D34FFC76C1C}" type="datetimeFigureOut">
              <a:rPr lang="pt-PT" smtClean="0"/>
              <a:t>29/08/15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268-BDDD-4805-BAC8-98253914D78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5179364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CD80-CAB9-4B00-AC98-6D34FFC76C1C}" type="datetimeFigureOut">
              <a:rPr lang="pt-PT" smtClean="0"/>
              <a:t>29/08/15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268-BDDD-4805-BAC8-98253914D78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65480096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CD80-CAB9-4B00-AC98-6D34FFC76C1C}" type="datetimeFigureOut">
              <a:rPr lang="pt-PT" smtClean="0"/>
              <a:t>29/08/15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268-BDDD-4805-BAC8-98253914D78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00533120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CD80-CAB9-4B00-AC98-6D34FFC76C1C}" type="datetimeFigureOut">
              <a:rPr lang="pt-PT" smtClean="0"/>
              <a:t>29/08/15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268-BDDD-4805-BAC8-98253914D78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34752861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CD80-CAB9-4B00-AC98-6D34FFC76C1C}" type="datetimeFigureOut">
              <a:rPr lang="pt-PT" smtClean="0"/>
              <a:t>29/08/15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268-BDDD-4805-BAC8-98253914D78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9758986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CD80-CAB9-4B00-AC98-6D34FFC76C1C}" type="datetimeFigureOut">
              <a:rPr lang="pt-PT" smtClean="0"/>
              <a:t>29/08/15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268-BDDD-4805-BAC8-98253914D78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88676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CD80-CAB9-4B00-AC98-6D34FFC76C1C}" type="datetimeFigureOut">
              <a:rPr lang="pt-PT" smtClean="0"/>
              <a:t>29/08/15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268-BDDD-4805-BAC8-98253914D78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95212835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CD80-CAB9-4B00-AC98-6D34FFC76C1C}" type="datetimeFigureOut">
              <a:rPr lang="pt-PT" smtClean="0"/>
              <a:t>29/08/15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268-BDDD-4805-BAC8-98253914D78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8557617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CD80-CAB9-4B00-AC98-6D34FFC76C1C}" type="datetimeFigureOut">
              <a:rPr lang="pt-PT" smtClean="0"/>
              <a:t>29/08/15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A268-BDDD-4805-BAC8-98253914D78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42335577"/>
      </p:ext>
    </p:extLst>
  </p:cSld>
  <p:clrMapOvr>
    <a:masterClrMapping/>
  </p:clrMapOvr>
  <p:transition xmlns:p14="http://schemas.microsoft.com/office/powerpoint/2010/main"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ECD80-CAB9-4B00-AC98-6D34FFC76C1C}" type="datetimeFigureOut">
              <a:rPr lang="pt-PT" smtClean="0"/>
              <a:t>29/08/15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DA268-BDDD-4805-BAC8-98253914D78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411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9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60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14678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5441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2109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3449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5786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9257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5009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3012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694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6794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8437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83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2529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1815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57018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0"/>
            <a:ext cx="12192000" cy="685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4158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91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7445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1849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2180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2435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4975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3711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4913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0</Words>
  <Application>Microsoft Macintosh PowerPoint</Application>
  <PresentationFormat>Custom</PresentationFormat>
  <Paragraphs>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E-Services</dc:title>
  <dc:creator>Luis Cassaca</dc:creator>
  <cp:lastModifiedBy>Paulo</cp:lastModifiedBy>
  <cp:revision>25</cp:revision>
  <dcterms:created xsi:type="dcterms:W3CDTF">2015-08-25T09:58:04Z</dcterms:created>
  <dcterms:modified xsi:type="dcterms:W3CDTF">2015-08-29T00:50:19Z</dcterms:modified>
</cp:coreProperties>
</file>