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7" r:id="rId3"/>
    <p:sldId id="258" r:id="rId4"/>
    <p:sldId id="259" r:id="rId5"/>
    <p:sldId id="263" r:id="rId6"/>
    <p:sldId id="260" r:id="rId7"/>
    <p:sldId id="265" r:id="rId8"/>
    <p:sldId id="264" r:id="rId9"/>
    <p:sldId id="273" r:id="rId10"/>
    <p:sldId id="274" r:id="rId11"/>
    <p:sldId id="275" r:id="rId12"/>
    <p:sldId id="267" r:id="rId13"/>
    <p:sldId id="268" r:id="rId14"/>
    <p:sldId id="269" r:id="rId15"/>
    <p:sldId id="270" r:id="rId16"/>
    <p:sldId id="272" r:id="rId17"/>
  </p:sldIdLst>
  <p:sldSz cx="9144000" cy="6858000" type="screen4x3"/>
  <p:notesSz cx="6797675" cy="9928225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39" autoAdjust="0"/>
    <p:restoredTop sz="94660"/>
  </p:normalViewPr>
  <p:slideViewPr>
    <p:cSldViewPr>
      <p:cViewPr>
        <p:scale>
          <a:sx n="75" d="100"/>
          <a:sy n="75" d="100"/>
        </p:scale>
        <p:origin x="-360" y="-1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32" tIns="45715" rIns="91432" bIns="45715" rtlCol="0"/>
          <a:lstStyle>
            <a:lvl1pPr algn="l">
              <a:defRPr sz="1200"/>
            </a:lvl1pPr>
          </a:lstStyle>
          <a:p>
            <a:r>
              <a:rPr lang="en-US" smtClean="0"/>
              <a:t>Municipal e-services and their role in globalization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32" tIns="45715" rIns="91432" bIns="45715" rtlCol="0"/>
          <a:lstStyle>
            <a:lvl1pPr algn="r">
              <a:defRPr sz="1200"/>
            </a:lvl1pPr>
          </a:lstStyle>
          <a:p>
            <a:fld id="{42180513-9DD2-4D54-8AE8-A5FE9A90FDF1}" type="datetimeFigureOut">
              <a:rPr lang="es-ES" smtClean="0"/>
              <a:pPr/>
              <a:t>20/08/2015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32" tIns="45715" rIns="91432" bIns="45715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32" tIns="45715" rIns="91432" bIns="45715" rtlCol="0" anchor="b"/>
          <a:lstStyle>
            <a:lvl1pPr algn="r">
              <a:defRPr sz="1200"/>
            </a:lvl1pPr>
          </a:lstStyle>
          <a:p>
            <a:fld id="{60C36100-9960-42AB-AB83-661F94165335}" type="slidenum">
              <a:rPr lang="es-ES" smtClean="0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32" tIns="45715" rIns="91432" bIns="45715" rtlCol="0"/>
          <a:lstStyle>
            <a:lvl1pPr algn="l">
              <a:defRPr sz="1200"/>
            </a:lvl1pPr>
          </a:lstStyle>
          <a:p>
            <a:r>
              <a:rPr lang="en-US" smtClean="0"/>
              <a:t>Municipal e-services and their role in globalization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32" tIns="45715" rIns="91432" bIns="45715" rtlCol="0"/>
          <a:lstStyle>
            <a:lvl1pPr algn="r">
              <a:defRPr sz="1200"/>
            </a:lvl1pPr>
          </a:lstStyle>
          <a:p>
            <a:fld id="{61C68747-0807-4900-AAB6-2470193A8C56}" type="datetimeFigureOut">
              <a:rPr lang="es-ES" smtClean="0"/>
              <a:pPr/>
              <a:t>20/08/2015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2" tIns="45715" rIns="91432" bIns="45715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79450" y="4716464"/>
            <a:ext cx="5438775" cy="4467225"/>
          </a:xfrm>
          <a:prstGeom prst="rect">
            <a:avLst/>
          </a:prstGeom>
        </p:spPr>
        <p:txBody>
          <a:bodyPr vert="horz" lIns="91432" tIns="45715" rIns="91432" bIns="45715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32" tIns="45715" rIns="91432" bIns="45715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32" tIns="45715" rIns="91432" bIns="45715" rtlCol="0" anchor="b"/>
          <a:lstStyle>
            <a:lvl1pPr algn="r">
              <a:defRPr sz="1200"/>
            </a:lvl1pPr>
          </a:lstStyle>
          <a:p>
            <a:fld id="{AF37576D-89D4-4833-870A-16F01138F2A7}" type="slidenum">
              <a:rPr lang="es-ES" smtClean="0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7576D-89D4-4833-870A-16F01138F2A7}" type="slidenum">
              <a:rPr lang="es-ES" smtClean="0"/>
              <a:pPr/>
              <a:t>1</a:t>
            </a:fld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911333D1-1C4E-46D4-B400-008A0CB080E3}" type="datetime1">
              <a:rPr lang="es-ES" smtClean="0"/>
              <a:pPr/>
              <a:t>20/08/2015</a:t>
            </a:fld>
            <a:endParaRPr lang="es-ES"/>
          </a:p>
        </p:txBody>
      </p:sp>
      <p:sp>
        <p:nvSpPr>
          <p:cNvPr id="6" name="5 Marcador de encabezado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Municipal e-services and their role in globalization</a:t>
            </a:r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1338B-FFF5-4772-863C-5A7C1B16F06B}" type="datetimeFigureOut">
              <a:rPr lang="es-ES" smtClean="0"/>
              <a:pPr/>
              <a:t>20/08/2015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2F1B5-A482-4E2E-8059-6672E5C0A5D2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1338B-FFF5-4772-863C-5A7C1B16F06B}" type="datetimeFigureOut">
              <a:rPr lang="es-ES" smtClean="0"/>
              <a:pPr/>
              <a:t>20/08/2015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2F1B5-A482-4E2E-8059-6672E5C0A5D2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1338B-FFF5-4772-863C-5A7C1B16F06B}" type="datetimeFigureOut">
              <a:rPr lang="es-ES" smtClean="0"/>
              <a:pPr/>
              <a:t>20/08/2015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2F1B5-A482-4E2E-8059-6672E5C0A5D2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1338B-FFF5-4772-863C-5A7C1B16F06B}" type="datetimeFigureOut">
              <a:rPr lang="es-ES" smtClean="0"/>
              <a:pPr/>
              <a:t>20/08/2015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2F1B5-A482-4E2E-8059-6672E5C0A5D2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1338B-FFF5-4772-863C-5A7C1B16F06B}" type="datetimeFigureOut">
              <a:rPr lang="es-ES" smtClean="0"/>
              <a:pPr/>
              <a:t>20/08/2015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2F1B5-A482-4E2E-8059-6672E5C0A5D2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1338B-FFF5-4772-863C-5A7C1B16F06B}" type="datetimeFigureOut">
              <a:rPr lang="es-ES" smtClean="0"/>
              <a:pPr/>
              <a:t>20/08/2015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2F1B5-A482-4E2E-8059-6672E5C0A5D2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1338B-FFF5-4772-863C-5A7C1B16F06B}" type="datetimeFigureOut">
              <a:rPr lang="es-ES" smtClean="0"/>
              <a:pPr/>
              <a:t>20/08/2015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2F1B5-A482-4E2E-8059-6672E5C0A5D2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1338B-FFF5-4772-863C-5A7C1B16F06B}" type="datetimeFigureOut">
              <a:rPr lang="es-ES" smtClean="0"/>
              <a:pPr/>
              <a:t>20/08/2015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2F1B5-A482-4E2E-8059-6672E5C0A5D2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1338B-FFF5-4772-863C-5A7C1B16F06B}" type="datetimeFigureOut">
              <a:rPr lang="es-ES" smtClean="0"/>
              <a:pPr/>
              <a:t>20/08/2015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2F1B5-A482-4E2E-8059-6672E5C0A5D2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1338B-FFF5-4772-863C-5A7C1B16F06B}" type="datetimeFigureOut">
              <a:rPr lang="es-ES" smtClean="0"/>
              <a:pPr/>
              <a:t>20/08/2015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2F1B5-A482-4E2E-8059-6672E5C0A5D2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1338B-FFF5-4772-863C-5A7C1B16F06B}" type="datetimeFigureOut">
              <a:rPr lang="es-ES" smtClean="0"/>
              <a:pPr/>
              <a:t>20/08/2015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2F1B5-A482-4E2E-8059-6672E5C0A5D2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A1338B-FFF5-4772-863C-5A7C1B16F06B}" type="datetimeFigureOut">
              <a:rPr lang="es-ES" smtClean="0"/>
              <a:pPr/>
              <a:t>20/08/2015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42F1B5-A482-4E2E-8059-6672E5C0A5D2}" type="slidenum">
              <a:rPr lang="es-ES" smtClean="0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23528" y="116632"/>
            <a:ext cx="8204448" cy="1470025"/>
          </a:xfrm>
        </p:spPr>
        <p:txBody>
          <a:bodyPr>
            <a:noAutofit/>
          </a:bodyPr>
          <a:lstStyle/>
          <a:p>
            <a:r>
              <a:rPr lang="ca-ES" sz="4800" b="1" dirty="0" smtClean="0"/>
              <a:t>MUNICIPAL E-SERVICES AND THEIR ROLE IN GLOBALIZATION</a:t>
            </a:r>
            <a:endParaRPr lang="es-ES" sz="4800" b="1" dirty="0"/>
          </a:p>
        </p:txBody>
      </p:sp>
      <p:pic>
        <p:nvPicPr>
          <p:cNvPr id="6" name="Picture 2" descr="U:\URBACT\Esdeveniments\externs Àngels\URBACT training seminar\calfont.JPG"/>
          <p:cNvPicPr>
            <a:picLocks noChangeAspect="1" noChangeArrowheads="1"/>
          </p:cNvPicPr>
          <p:nvPr/>
        </p:nvPicPr>
        <p:blipFill>
          <a:blip r:embed="rId3" cstate="print"/>
          <a:srcRect t="2306" b="20975"/>
          <a:stretch>
            <a:fillRect/>
          </a:stretch>
        </p:blipFill>
        <p:spPr bwMode="auto">
          <a:xfrm>
            <a:off x="0" y="1772816"/>
            <a:ext cx="9144000" cy="4533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611560" y="188640"/>
            <a:ext cx="42159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63525" indent="-263525">
              <a:spcAft>
                <a:spcPts val="1800"/>
              </a:spcAft>
              <a:buNone/>
            </a:pPr>
            <a:r>
              <a:rPr lang="en-GB" sz="2800" b="1" u="sng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NEW CORPORATE WEBSITE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836712"/>
            <a:ext cx="6408712" cy="4754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CuadroTexto"/>
          <p:cNvSpPr txBox="1"/>
          <p:nvPr/>
        </p:nvSpPr>
        <p:spPr>
          <a:xfrm>
            <a:off x="1619672" y="5805264"/>
            <a:ext cx="5904656" cy="646331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s-E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THEMATIC AREAS: </a:t>
            </a:r>
            <a:r>
              <a:rPr lang="es-ES" dirty="0" err="1" smtClean="0"/>
              <a:t>access</a:t>
            </a:r>
            <a:r>
              <a:rPr lang="es-ES" dirty="0" smtClean="0"/>
              <a:t> </a:t>
            </a:r>
            <a:r>
              <a:rPr lang="es-ES" dirty="0" err="1" smtClean="0"/>
              <a:t>to</a:t>
            </a:r>
            <a:r>
              <a:rPr lang="es-ES" dirty="0" smtClean="0"/>
              <a:t> </a:t>
            </a:r>
            <a:r>
              <a:rPr lang="es-ES" dirty="0" err="1" smtClean="0"/>
              <a:t>news</a:t>
            </a:r>
            <a:r>
              <a:rPr lang="es-ES" dirty="0" smtClean="0"/>
              <a:t> </a:t>
            </a:r>
            <a:r>
              <a:rPr lang="es-ES" dirty="0" err="1" smtClean="0"/>
              <a:t>list</a:t>
            </a:r>
            <a:r>
              <a:rPr lang="es-ES" dirty="0" smtClean="0"/>
              <a:t>,  </a:t>
            </a:r>
            <a:r>
              <a:rPr lang="es-ES" dirty="0" err="1" smtClean="0"/>
              <a:t>alerts</a:t>
            </a:r>
            <a:r>
              <a:rPr lang="es-ES" dirty="0" smtClean="0"/>
              <a:t> and </a:t>
            </a:r>
            <a:r>
              <a:rPr lang="es-ES" dirty="0" err="1" smtClean="0"/>
              <a:t>schedule</a:t>
            </a:r>
            <a:r>
              <a:rPr lang="es-ES" dirty="0" smtClean="0"/>
              <a:t> of </a:t>
            </a:r>
            <a:r>
              <a:rPr lang="es-ES" dirty="0" err="1" smtClean="0"/>
              <a:t>city</a:t>
            </a:r>
            <a:r>
              <a:rPr lang="es-ES" dirty="0" smtClean="0"/>
              <a:t> </a:t>
            </a:r>
            <a:r>
              <a:rPr lang="es-ES" dirty="0" err="1" smtClean="0"/>
              <a:t>events</a:t>
            </a:r>
            <a:r>
              <a:rPr lang="es-ES" dirty="0" smtClean="0"/>
              <a:t>. </a:t>
            </a:r>
            <a:r>
              <a:rPr lang="es-ES" dirty="0" err="1" smtClean="0"/>
              <a:t>Also</a:t>
            </a:r>
            <a:r>
              <a:rPr lang="es-ES" dirty="0" smtClean="0"/>
              <a:t>, general </a:t>
            </a:r>
            <a:r>
              <a:rPr lang="es-ES" dirty="0" err="1" smtClean="0"/>
              <a:t>information</a:t>
            </a:r>
            <a:r>
              <a:rPr lang="es-ES" dirty="0" smtClean="0"/>
              <a:t> </a:t>
            </a:r>
            <a:r>
              <a:rPr lang="es-ES" dirty="0" err="1" smtClean="0"/>
              <a:t>about</a:t>
            </a:r>
            <a:r>
              <a:rPr lang="es-ES" dirty="0" smtClean="0"/>
              <a:t> </a:t>
            </a:r>
            <a:r>
              <a:rPr lang="es-ES" dirty="0" err="1" smtClean="0"/>
              <a:t>departments</a:t>
            </a:r>
            <a:r>
              <a:rPr lang="es-ES" dirty="0" smtClean="0"/>
              <a:t>.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611560" y="188640"/>
            <a:ext cx="42159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63525" indent="-263525">
              <a:spcAft>
                <a:spcPts val="1800"/>
              </a:spcAft>
              <a:buNone/>
            </a:pPr>
            <a:r>
              <a:rPr lang="en-GB" sz="2800" b="1" u="sng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NEW CORPORATE WEBSITE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2195736" y="5805264"/>
            <a:ext cx="5040560" cy="923330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s-E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THEMATIC AREAS: </a:t>
            </a:r>
            <a:r>
              <a:rPr lang="es-ES" dirty="0" err="1" smtClean="0"/>
              <a:t>featured</a:t>
            </a:r>
            <a:r>
              <a:rPr lang="es-ES" dirty="0" smtClean="0"/>
              <a:t> </a:t>
            </a:r>
            <a:r>
              <a:rPr lang="es-ES" dirty="0" err="1" smtClean="0"/>
              <a:t>items</a:t>
            </a:r>
            <a:r>
              <a:rPr lang="es-ES" dirty="0" smtClean="0"/>
              <a:t>, links </a:t>
            </a:r>
            <a:r>
              <a:rPr lang="es-ES" dirty="0" err="1" smtClean="0"/>
              <a:t>to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most</a:t>
            </a:r>
            <a:r>
              <a:rPr lang="es-ES" dirty="0" smtClean="0"/>
              <a:t> </a:t>
            </a:r>
            <a:r>
              <a:rPr lang="es-ES" dirty="0" err="1" smtClean="0"/>
              <a:t>used</a:t>
            </a:r>
            <a:r>
              <a:rPr lang="es-ES" dirty="0" smtClean="0"/>
              <a:t> </a:t>
            </a:r>
            <a:r>
              <a:rPr lang="es-ES" dirty="0" err="1" smtClean="0"/>
              <a:t>document</a:t>
            </a:r>
            <a:r>
              <a:rPr lang="es-ES" dirty="0" smtClean="0"/>
              <a:t> </a:t>
            </a:r>
            <a:r>
              <a:rPr lang="es-ES" dirty="0" err="1" smtClean="0"/>
              <a:t>procedures</a:t>
            </a:r>
            <a:r>
              <a:rPr lang="es-ES" dirty="0" smtClean="0"/>
              <a:t>, </a:t>
            </a:r>
            <a:r>
              <a:rPr lang="es-ES" dirty="0" err="1" smtClean="0"/>
              <a:t>Mayor’s</a:t>
            </a:r>
            <a:r>
              <a:rPr lang="es-ES" dirty="0" smtClean="0"/>
              <a:t> web </a:t>
            </a:r>
            <a:r>
              <a:rPr lang="es-ES" dirty="0" err="1" smtClean="0"/>
              <a:t>space</a:t>
            </a:r>
            <a:r>
              <a:rPr lang="es-ES" dirty="0" smtClean="0"/>
              <a:t> and </a:t>
            </a:r>
            <a:r>
              <a:rPr lang="es-ES" dirty="0" err="1" smtClean="0"/>
              <a:t>classification</a:t>
            </a:r>
            <a:r>
              <a:rPr lang="es-ES" dirty="0" smtClean="0"/>
              <a:t> </a:t>
            </a:r>
            <a:r>
              <a:rPr lang="es-ES" dirty="0" err="1" smtClean="0"/>
              <a:t>by</a:t>
            </a:r>
            <a:r>
              <a:rPr lang="es-ES" dirty="0" smtClean="0"/>
              <a:t> </a:t>
            </a:r>
            <a:r>
              <a:rPr lang="es-ES" dirty="0" err="1" smtClean="0"/>
              <a:t>user</a:t>
            </a:r>
            <a:r>
              <a:rPr lang="es-ES" dirty="0" smtClean="0"/>
              <a:t> </a:t>
            </a:r>
            <a:r>
              <a:rPr lang="es-ES" dirty="0" err="1" smtClean="0"/>
              <a:t>profiles</a:t>
            </a:r>
            <a:r>
              <a:rPr lang="es-ES" dirty="0" smtClean="0"/>
              <a:t>.</a:t>
            </a:r>
            <a:endParaRPr lang="es-E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764704"/>
            <a:ext cx="5832648" cy="4911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39552" y="404664"/>
            <a:ext cx="8435280" cy="5184576"/>
          </a:xfrm>
        </p:spPr>
        <p:txBody>
          <a:bodyPr>
            <a:normAutofit/>
          </a:bodyPr>
          <a:lstStyle/>
          <a:p>
            <a:pPr marL="263525" indent="-263525">
              <a:spcAft>
                <a:spcPts val="1800"/>
              </a:spcAft>
              <a:buNone/>
            </a:pPr>
            <a:r>
              <a:rPr lang="en-GB" sz="2800" b="1" u="sng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NEW CORPORATE WEBSITE</a:t>
            </a:r>
          </a:p>
          <a:p>
            <a:pPr marL="263525" indent="-263525">
              <a:spcAft>
                <a:spcPts val="1800"/>
              </a:spcAft>
              <a:buNone/>
            </a:pPr>
            <a:r>
              <a:rPr lang="en-GB" sz="2800" dirty="0" smtClean="0"/>
              <a:t>FACTS:</a:t>
            </a:r>
          </a:p>
          <a:p>
            <a:pPr marL="263525" indent="-263525" algn="just">
              <a:spcAft>
                <a:spcPts val="1800"/>
              </a:spcAft>
            </a:pPr>
            <a:r>
              <a:rPr lang="en-GB" sz="2800" dirty="0" smtClean="0"/>
              <a:t>More than 160.000 sessions in 10 months.</a:t>
            </a:r>
          </a:p>
          <a:p>
            <a:pPr marL="263525" indent="-263525" algn="just">
              <a:spcAft>
                <a:spcPts val="1800"/>
              </a:spcAft>
            </a:pPr>
            <a:r>
              <a:rPr lang="en-GB" sz="2800" dirty="0" smtClean="0"/>
              <a:t>91.000 different users visited our website.</a:t>
            </a:r>
          </a:p>
          <a:p>
            <a:pPr marL="263525" indent="-263525" algn="just">
              <a:spcAft>
                <a:spcPts val="1800"/>
              </a:spcAft>
            </a:pPr>
            <a:r>
              <a:rPr lang="en-GB" sz="2800" dirty="0" smtClean="0"/>
              <a:t>30 % of the visits made with mobile devices.</a:t>
            </a:r>
          </a:p>
          <a:p>
            <a:pPr marL="263525" indent="-263525">
              <a:spcAft>
                <a:spcPts val="1800"/>
              </a:spcAft>
            </a:pPr>
            <a:r>
              <a:rPr lang="en-GB" sz="2800" dirty="0" smtClean="0"/>
              <a:t>Most visited pages: cultural event information, tourist information, news and schedule, </a:t>
            </a:r>
            <a:r>
              <a:rPr lang="en-GB" sz="2800" dirty="0" err="1" smtClean="0"/>
              <a:t>catalog</a:t>
            </a:r>
            <a:r>
              <a:rPr lang="en-GB" sz="2800" dirty="0" smtClean="0"/>
              <a:t> of services…</a:t>
            </a:r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endParaRPr lang="es-ES" sz="2800" dirty="0" smtClean="0"/>
          </a:p>
        </p:txBody>
      </p:sp>
      <p:sp>
        <p:nvSpPr>
          <p:cNvPr id="7" name="6 CuadroTexto"/>
          <p:cNvSpPr txBox="1"/>
          <p:nvPr/>
        </p:nvSpPr>
        <p:spPr>
          <a:xfrm>
            <a:off x="2771800" y="5589240"/>
            <a:ext cx="53285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dirty="0" smtClean="0">
                <a:solidFill>
                  <a:srgbClr val="C00000"/>
                </a:solidFill>
              </a:rPr>
              <a:t>http://www.igualada.cat</a:t>
            </a:r>
            <a:endParaRPr lang="es-ES" sz="4000" dirty="0">
              <a:solidFill>
                <a:srgbClr val="C00000"/>
              </a:solidFill>
            </a:endParaRPr>
          </a:p>
        </p:txBody>
      </p:sp>
      <p:pic>
        <p:nvPicPr>
          <p:cNvPr id="1026" name="Picture 2" descr="C:\Users\Santi\Desktop\11731432-mano-y-la-ilustraci-n-se-alar-con-el-ded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5445224"/>
            <a:ext cx="1600200" cy="1285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39552" y="404664"/>
            <a:ext cx="8435280" cy="5184576"/>
          </a:xfrm>
        </p:spPr>
        <p:txBody>
          <a:bodyPr>
            <a:normAutofit fontScale="92500" lnSpcReduction="10000"/>
          </a:bodyPr>
          <a:lstStyle/>
          <a:p>
            <a:pPr marL="263525" indent="-263525">
              <a:spcAft>
                <a:spcPts val="1800"/>
              </a:spcAft>
              <a:buNone/>
            </a:pPr>
            <a:r>
              <a:rPr lang="en-GB" sz="2800" b="1" u="sng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NEW ONLINE DOCUMENT PROCEDURES WEBSITE</a:t>
            </a:r>
          </a:p>
          <a:p>
            <a:pPr marL="263525" indent="-263525">
              <a:spcAft>
                <a:spcPts val="1800"/>
              </a:spcAft>
            </a:pPr>
            <a:r>
              <a:rPr lang="en-GB" sz="2800" dirty="0" smtClean="0"/>
              <a:t>It contains </a:t>
            </a:r>
            <a:r>
              <a:rPr lang="en-US" sz="2800" dirty="0" smtClean="0"/>
              <a:t>all procedures that can be done with us.</a:t>
            </a:r>
            <a:endParaRPr lang="en-GB" sz="2800" dirty="0" smtClean="0"/>
          </a:p>
          <a:p>
            <a:pPr marL="263525" indent="-263525">
              <a:spcAft>
                <a:spcPts val="1800"/>
              </a:spcAft>
            </a:pPr>
            <a:r>
              <a:rPr lang="en-GB" sz="2800" dirty="0" smtClean="0"/>
              <a:t>Used by the majority of municipal employees in their everyday tasks.</a:t>
            </a:r>
          </a:p>
          <a:p>
            <a:pPr marL="263525" indent="-263525">
              <a:spcAft>
                <a:spcPts val="1800"/>
              </a:spcAft>
            </a:pPr>
            <a:r>
              <a:rPr lang="en-GB" sz="2800" dirty="0" smtClean="0"/>
              <a:t>Three </a:t>
            </a:r>
            <a:r>
              <a:rPr lang="en-GB" sz="2800" dirty="0" err="1" smtClean="0"/>
              <a:t>diferent</a:t>
            </a:r>
            <a:r>
              <a:rPr lang="en-GB" sz="2800" dirty="0" smtClean="0"/>
              <a:t> visions: user/citizen, employees, administrators: the same platform for all.</a:t>
            </a:r>
          </a:p>
          <a:p>
            <a:pPr marL="263525" indent="-263525">
              <a:spcAft>
                <a:spcPts val="1800"/>
              </a:spcAft>
            </a:pPr>
            <a:r>
              <a:rPr lang="en-GB" sz="2800" dirty="0" smtClean="0"/>
              <a:t>100% cloud-based and integrated with other municipal information systems.</a:t>
            </a:r>
          </a:p>
          <a:p>
            <a:pPr marL="263525" indent="-263525">
              <a:spcAft>
                <a:spcPts val="1800"/>
              </a:spcAft>
            </a:pPr>
            <a:r>
              <a:rPr lang="en-GB" sz="2800" dirty="0" smtClean="0"/>
              <a:t>Easy to maintain and update, available 24h/365d.</a:t>
            </a:r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endParaRPr lang="es-ES" sz="2800" dirty="0" smtClean="0"/>
          </a:p>
        </p:txBody>
      </p:sp>
      <p:sp>
        <p:nvSpPr>
          <p:cNvPr id="7" name="6 CuadroTexto"/>
          <p:cNvSpPr txBox="1"/>
          <p:nvPr/>
        </p:nvSpPr>
        <p:spPr>
          <a:xfrm>
            <a:off x="2123728" y="5589240"/>
            <a:ext cx="6408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dirty="0" smtClean="0">
                <a:solidFill>
                  <a:srgbClr val="C00000"/>
                </a:solidFill>
              </a:rPr>
              <a:t>https://www.tramits.igualada.cat</a:t>
            </a:r>
            <a:endParaRPr lang="es-ES" sz="3600" dirty="0">
              <a:solidFill>
                <a:srgbClr val="C00000"/>
              </a:solidFill>
            </a:endParaRPr>
          </a:p>
        </p:txBody>
      </p:sp>
      <p:pic>
        <p:nvPicPr>
          <p:cNvPr id="1026" name="Picture 2" descr="C:\Users\Santi\Desktop\11731432-mano-y-la-ilustraci-n-se-alar-con-el-ded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5373216"/>
            <a:ext cx="1600200" cy="1285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539552" y="332656"/>
            <a:ext cx="813690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3525" indent="-263525">
              <a:spcAft>
                <a:spcPts val="1800"/>
              </a:spcAft>
              <a:buNone/>
            </a:pPr>
            <a:r>
              <a:rPr lang="en-GB" sz="2600" b="1" u="sng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NEW ONLINE DOCUMENT PROCEDURES WEBSITE</a:t>
            </a:r>
          </a:p>
        </p:txBody>
      </p:sp>
      <p:pic>
        <p:nvPicPr>
          <p:cNvPr id="1027" name="Picture 3" descr="F:\15_Projecte AKSAKOVO\presentació municipal eservices\imatges suport etramits\etramits_pertemes_gener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780928"/>
            <a:ext cx="3960440" cy="3764560"/>
          </a:xfrm>
          <a:prstGeom prst="rect">
            <a:avLst/>
          </a:prstGeom>
          <a:noFill/>
        </p:spPr>
      </p:pic>
      <p:pic>
        <p:nvPicPr>
          <p:cNvPr id="1028" name="Picture 4" descr="F:\15_Projecte AKSAKOVO\presentació municipal eservices\imatges suport etramits\capcelera_etramits_pertem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908720"/>
            <a:ext cx="6071964" cy="1909731"/>
          </a:xfrm>
          <a:prstGeom prst="rect">
            <a:avLst/>
          </a:prstGeom>
          <a:noFill/>
        </p:spPr>
      </p:pic>
      <p:sp>
        <p:nvSpPr>
          <p:cNvPr id="8" name="7 Rectángulo"/>
          <p:cNvSpPr/>
          <p:nvPr/>
        </p:nvSpPr>
        <p:spPr>
          <a:xfrm>
            <a:off x="5148064" y="3212976"/>
            <a:ext cx="3240360" cy="1323439"/>
          </a:xfrm>
          <a:prstGeom prst="rect">
            <a:avLst/>
          </a:prstGeom>
          <a:ln w="63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000" dirty="0" smtClean="0"/>
              <a:t>The user has all the proceedings classified according to subjects of interest</a:t>
            </a:r>
            <a:endParaRPr lang="es-E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539552" y="332656"/>
            <a:ext cx="813690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3525" indent="-263525">
              <a:spcAft>
                <a:spcPts val="1800"/>
              </a:spcAft>
              <a:buNone/>
            </a:pPr>
            <a:r>
              <a:rPr lang="en-GB" sz="2600" b="1" u="sng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NEW ONLINE DOCUMENT PROCEDURES WEBSITE</a:t>
            </a:r>
          </a:p>
        </p:txBody>
      </p:sp>
      <p:pic>
        <p:nvPicPr>
          <p:cNvPr id="2050" name="Picture 2" descr="F:\15_Projecte AKSAKOVO\presentació municipal eservices\imatges suport etramits\carpeta_ciutadana_vistagener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052736"/>
            <a:ext cx="8277226" cy="54387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Page-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2672"/>
          <p:cNvGrpSpPr/>
          <p:nvPr/>
        </p:nvGrpSpPr>
        <p:grpSpPr>
          <a:xfrm>
            <a:off x="728476" y="404664"/>
            <a:ext cx="8415524" cy="6263609"/>
            <a:chOff x="934948" y="543053"/>
            <a:chExt cx="7274104" cy="5771895"/>
          </a:xfrm>
        </p:grpSpPr>
        <p:sp>
          <p:nvSpPr>
            <p:cNvPr id="2673" name="Text 2673"/>
            <p:cNvSpPr txBox="1"/>
            <p:nvPr/>
          </p:nvSpPr>
          <p:spPr>
            <a:xfrm>
              <a:off x="942720" y="2630166"/>
              <a:ext cx="1216000" cy="364800"/>
            </a:xfrm>
            <a:prstGeom prst="rect">
              <a:avLst/>
            </a:prstGeom>
            <a:noFill/>
          </p:spPr>
          <p:txBody>
            <a:bodyPr wrap="square" lIns="28000" tIns="18000" rIns="28000" bIns="18000" rtlCol="0" anchor="ctr"/>
            <a:lstStyle/>
            <a:p>
              <a:pPr algn="ctr"/>
              <a:r>
                <a:rPr sz="1216" b="1">
                  <a:solidFill>
                    <a:srgbClr val="000000"/>
                  </a:solidFill>
                  <a:latin typeface="Arial"/>
                </a:rPr>
                <a:t>External host</a:t>
              </a:r>
            </a:p>
          </p:txBody>
        </p:sp>
        <p:sp>
          <p:nvSpPr>
            <p:cNvPr id="2674" name="Text 2674"/>
            <p:cNvSpPr txBox="1"/>
            <p:nvPr/>
          </p:nvSpPr>
          <p:spPr>
            <a:xfrm>
              <a:off x="942720" y="4165366"/>
              <a:ext cx="2964000" cy="364800"/>
            </a:xfrm>
            <a:prstGeom prst="rect">
              <a:avLst/>
            </a:prstGeom>
            <a:noFill/>
          </p:spPr>
          <p:txBody>
            <a:bodyPr wrap="square" lIns="28000" tIns="18000" rIns="28000" bIns="18000" rtlCol="0" anchor="ctr"/>
            <a:lstStyle/>
            <a:p>
              <a:pPr algn="l"/>
              <a:r>
                <a:rPr sz="1216" b="1">
                  <a:solidFill>
                    <a:srgbClr val="FF1418"/>
                  </a:solidFill>
                  <a:latin typeface="Arial"/>
                </a:rPr>
                <a:t>http://www.igualada.cat</a:t>
              </a:r>
            </a:p>
            <a:p>
              <a:pPr algn="l"/>
              <a:r>
                <a:rPr sz="1216" b="1">
                  <a:solidFill>
                    <a:srgbClr val="FF1418"/>
                  </a:solidFill>
                  <a:latin typeface="Arial"/>
                </a:rPr>
                <a:t>https://www.tramits.igualada.cat</a:t>
              </a:r>
            </a:p>
          </p:txBody>
        </p:sp>
        <p:grpSp>
          <p:nvGrpSpPr>
            <p:cNvPr id="3" name="Internet Cloud 2"/>
            <p:cNvGrpSpPr/>
            <p:nvPr/>
          </p:nvGrpSpPr>
          <p:grpSpPr>
            <a:xfrm>
              <a:off x="3339078" y="3120133"/>
              <a:ext cx="1436248" cy="835400"/>
              <a:chOff x="3339078" y="3120133"/>
              <a:chExt cx="1436248" cy="835400"/>
            </a:xfrm>
          </p:grpSpPr>
          <p:sp>
            <p:nvSpPr>
              <p:cNvPr id="714" name="713 Forma libre"/>
              <p:cNvSpPr/>
              <p:nvPr/>
            </p:nvSpPr>
            <p:spPr>
              <a:xfrm>
                <a:off x="3339078" y="3120133"/>
                <a:ext cx="1436248" cy="835400"/>
              </a:xfrm>
              <a:custGeom>
                <a:avLst/>
                <a:gdLst/>
                <a:ahLst/>
                <a:cxnLst/>
                <a:rect l="0" t="0" r="0" b="0"/>
                <a:pathLst>
                  <a:path w="1436248" h="835400" fill="none">
                    <a:moveTo>
                      <a:pt x="718125" y="417700"/>
                    </a:moveTo>
                    <a:lnTo>
                      <a:pt x="718125" y="417700"/>
                    </a:lnTo>
                  </a:path>
                  <a:path w="1436248" h="835400" fill="none">
                    <a:moveTo>
                      <a:pt x="718125" y="417700"/>
                    </a:moveTo>
                    <a:lnTo>
                      <a:pt x="718125" y="417700"/>
                    </a:lnTo>
                  </a:path>
                  <a:path w="1436248" h="835400" fill="none">
                    <a:moveTo>
                      <a:pt x="718125" y="417700"/>
                    </a:moveTo>
                    <a:lnTo>
                      <a:pt x="718125" y="417700"/>
                    </a:lnTo>
                  </a:path>
                  <a:path w="1436248" h="835400" fill="none">
                    <a:moveTo>
                      <a:pt x="718125" y="417700"/>
                    </a:moveTo>
                    <a:lnTo>
                      <a:pt x="718125" y="417700"/>
                    </a:lnTo>
                  </a:path>
                  <a:path w="1436248" h="835400" fill="none">
                    <a:moveTo>
                      <a:pt x="718125" y="417700"/>
                    </a:moveTo>
                    <a:lnTo>
                      <a:pt x="718125" y="417700"/>
                    </a:lnTo>
                  </a:path>
                  <a:path w="1436248" h="835400" fill="none">
                    <a:moveTo>
                      <a:pt x="718125" y="417700"/>
                    </a:moveTo>
                    <a:lnTo>
                      <a:pt x="718125" y="417700"/>
                    </a:lnTo>
                  </a:path>
                  <a:path w="1436248" h="835400" fill="none">
                    <a:moveTo>
                      <a:pt x="718125" y="417700"/>
                    </a:moveTo>
                    <a:lnTo>
                      <a:pt x="718125" y="417700"/>
                    </a:lnTo>
                  </a:path>
                  <a:path w="1436248" h="835400" fill="none">
                    <a:moveTo>
                      <a:pt x="718125" y="417700"/>
                    </a:moveTo>
                    <a:lnTo>
                      <a:pt x="718125" y="417700"/>
                    </a:lnTo>
                  </a:path>
                  <a:path w="1436248" h="835400" fill="none">
                    <a:moveTo>
                      <a:pt x="718125" y="417700"/>
                    </a:moveTo>
                    <a:lnTo>
                      <a:pt x="718125" y="417700"/>
                    </a:lnTo>
                  </a:path>
                  <a:path w="1436248" h="835400" fill="none">
                    <a:moveTo>
                      <a:pt x="718125" y="417700"/>
                    </a:moveTo>
                    <a:lnTo>
                      <a:pt x="718125" y="417700"/>
                    </a:lnTo>
                  </a:path>
                  <a:path w="1436248" h="835400" fill="none">
                    <a:moveTo>
                      <a:pt x="718125" y="417700"/>
                    </a:moveTo>
                    <a:lnTo>
                      <a:pt x="718125" y="417700"/>
                    </a:lnTo>
                  </a:path>
                  <a:path w="1436248" h="835400" fill="none">
                    <a:moveTo>
                      <a:pt x="718125" y="417700"/>
                    </a:moveTo>
                    <a:lnTo>
                      <a:pt x="718125" y="417700"/>
                    </a:lnTo>
                  </a:path>
                </a:pathLst>
              </a:custGeom>
              <a:gradFill>
                <a:gsLst>
                  <a:gs pos="0">
                    <a:srgbClr val="4F81BD"/>
                  </a:gs>
                  <a:gs pos="100000">
                    <a:srgbClr val="FFFFFF"/>
                  </a:gs>
                </a:gsLst>
                <a:lin ang="5400000" scaled="0"/>
              </a:gradFill>
              <a:ln w="7600" cap="flat">
                <a:solidFill>
                  <a:srgbClr val="3B608D"/>
                </a:solidFill>
                <a:miter lim="800000"/>
              </a:ln>
            </p:spPr>
          </p:sp>
          <p:sp>
            <p:nvSpPr>
              <p:cNvPr id="715" name="714 Forma libre"/>
              <p:cNvSpPr/>
              <p:nvPr/>
            </p:nvSpPr>
            <p:spPr>
              <a:xfrm>
                <a:off x="3339617" y="3120128"/>
                <a:ext cx="1432957" cy="835825"/>
              </a:xfrm>
              <a:custGeom>
                <a:avLst/>
                <a:gdLst/>
                <a:ahLst/>
                <a:cxnLst/>
                <a:rect l="0" t="0" r="0" b="0"/>
                <a:pathLst>
                  <a:path w="1432957" h="835825">
                    <a:moveTo>
                      <a:pt x="97142" y="391818"/>
                    </a:moveTo>
                    <a:cubicBezTo>
                      <a:pt x="97142" y="391818"/>
                      <a:pt x="119560" y="282548"/>
                      <a:pt x="207361" y="245084"/>
                    </a:cubicBezTo>
                    <a:cubicBezTo>
                      <a:pt x="323184" y="193570"/>
                      <a:pt x="407250" y="254450"/>
                      <a:pt x="407250" y="254450"/>
                    </a:cubicBezTo>
                    <a:cubicBezTo>
                      <a:pt x="407250" y="254450"/>
                      <a:pt x="427798" y="173278"/>
                      <a:pt x="508127" y="151425"/>
                    </a:cubicBezTo>
                    <a:cubicBezTo>
                      <a:pt x="607137" y="124885"/>
                      <a:pt x="661312" y="202937"/>
                      <a:pt x="661312" y="202937"/>
                    </a:cubicBezTo>
                    <a:cubicBezTo>
                      <a:pt x="661312" y="202937"/>
                      <a:pt x="637026" y="128006"/>
                      <a:pt x="693071" y="96787"/>
                    </a:cubicBezTo>
                    <a:cubicBezTo>
                      <a:pt x="749114" y="65566"/>
                      <a:pt x="790210" y="107715"/>
                      <a:pt x="790210" y="107715"/>
                    </a:cubicBezTo>
                    <a:cubicBezTo>
                      <a:pt x="790210" y="107715"/>
                      <a:pt x="844383" y="71811"/>
                      <a:pt x="889223" y="71811"/>
                    </a:cubicBezTo>
                    <a:cubicBezTo>
                      <a:pt x="934055" y="71811"/>
                      <a:pt x="960207" y="87421"/>
                      <a:pt x="960207" y="87421"/>
                    </a:cubicBezTo>
                    <a:cubicBezTo>
                      <a:pt x="960207" y="87421"/>
                      <a:pt x="965816" y="-6239"/>
                      <a:pt x="1089110" y="0"/>
                    </a:cubicBezTo>
                    <a:cubicBezTo>
                      <a:pt x="1161964" y="14054"/>
                      <a:pt x="1178775" y="92107"/>
                      <a:pt x="1178775" y="92107"/>
                    </a:cubicBezTo>
                    <a:cubicBezTo>
                      <a:pt x="1178775" y="92107"/>
                      <a:pt x="1277788" y="51518"/>
                      <a:pt x="1345040" y="174838"/>
                    </a:cubicBezTo>
                    <a:cubicBezTo>
                      <a:pt x="1382303" y="243170"/>
                      <a:pt x="1345040" y="290353"/>
                      <a:pt x="1345040" y="290353"/>
                    </a:cubicBezTo>
                    <a:cubicBezTo>
                      <a:pt x="1345040" y="290353"/>
                      <a:pt x="1432957" y="293476"/>
                      <a:pt x="1432957" y="374650"/>
                    </a:cubicBezTo>
                    <a:cubicBezTo>
                      <a:pt x="1436582" y="440209"/>
                      <a:pt x="1391742" y="463625"/>
                      <a:pt x="1391742" y="463625"/>
                    </a:cubicBezTo>
                    <a:cubicBezTo>
                      <a:pt x="1391742" y="463625"/>
                      <a:pt x="1414162" y="574456"/>
                      <a:pt x="1326360" y="644705"/>
                    </a:cubicBezTo>
                    <a:cubicBezTo>
                      <a:pt x="1238557" y="705582"/>
                      <a:pt x="1175044" y="680606"/>
                      <a:pt x="1175044" y="680606"/>
                    </a:cubicBezTo>
                    <a:cubicBezTo>
                      <a:pt x="1175044" y="680606"/>
                      <a:pt x="1182514" y="719632"/>
                      <a:pt x="1113392" y="735241"/>
                    </a:cubicBezTo>
                    <a:cubicBezTo>
                      <a:pt x="1040539" y="735241"/>
                      <a:pt x="1041474" y="701681"/>
                      <a:pt x="1041474" y="701681"/>
                    </a:cubicBezTo>
                    <a:cubicBezTo>
                      <a:pt x="1041474" y="701681"/>
                      <a:pt x="1042408" y="738364"/>
                      <a:pt x="967685" y="768026"/>
                    </a:cubicBezTo>
                    <a:cubicBezTo>
                      <a:pt x="892954" y="797681"/>
                      <a:pt x="863071" y="766460"/>
                      <a:pt x="863071" y="766460"/>
                    </a:cubicBezTo>
                    <a:cubicBezTo>
                      <a:pt x="863071" y="766460"/>
                      <a:pt x="821970" y="792999"/>
                      <a:pt x="777138" y="792999"/>
                    </a:cubicBezTo>
                    <a:cubicBezTo>
                      <a:pt x="732300" y="792999"/>
                      <a:pt x="708014" y="780512"/>
                      <a:pt x="708014" y="780512"/>
                    </a:cubicBezTo>
                    <a:cubicBezTo>
                      <a:pt x="708014" y="780512"/>
                      <a:pt x="651972" y="849201"/>
                      <a:pt x="524940" y="833583"/>
                    </a:cubicBezTo>
                    <a:cubicBezTo>
                      <a:pt x="427798" y="805486"/>
                      <a:pt x="403513" y="755536"/>
                      <a:pt x="403513" y="755536"/>
                    </a:cubicBezTo>
                    <a:cubicBezTo>
                      <a:pt x="403513" y="755536"/>
                      <a:pt x="349336" y="789876"/>
                      <a:pt x="317580" y="763344"/>
                    </a:cubicBezTo>
                    <a:cubicBezTo>
                      <a:pt x="285821" y="736804"/>
                      <a:pt x="289558" y="697777"/>
                      <a:pt x="289558" y="697777"/>
                    </a:cubicBezTo>
                    <a:cubicBezTo>
                      <a:pt x="289558" y="697777"/>
                      <a:pt x="265272" y="730559"/>
                      <a:pt x="175603" y="707143"/>
                    </a:cubicBezTo>
                    <a:cubicBezTo>
                      <a:pt x="85934" y="683729"/>
                      <a:pt x="91538" y="640021"/>
                      <a:pt x="91538" y="640021"/>
                    </a:cubicBezTo>
                    <a:cubicBezTo>
                      <a:pt x="91538" y="640021"/>
                      <a:pt x="0" y="619726"/>
                      <a:pt x="0" y="515139"/>
                    </a:cubicBezTo>
                    <a:cubicBezTo>
                      <a:pt x="0" y="410553"/>
                      <a:pt x="97142" y="391818"/>
                      <a:pt x="97142" y="391818"/>
                    </a:cubicBezTo>
                    <a:close/>
                  </a:path>
                </a:pathLst>
              </a:custGeom>
              <a:gradFill>
                <a:gsLst>
                  <a:gs pos="0">
                    <a:srgbClr val="95B3D7"/>
                  </a:gs>
                  <a:gs pos="100000">
                    <a:srgbClr val="FFFFFF"/>
                  </a:gs>
                </a:gsLst>
                <a:lin ang="13500000" scaled="0"/>
              </a:gradFill>
              <a:ln w="7600" cap="flat">
                <a:noFill/>
                <a:miter lim="800000"/>
              </a:ln>
            </p:spPr>
          </p:sp>
          <p:sp>
            <p:nvSpPr>
              <p:cNvPr id="716" name="715 Forma libre"/>
              <p:cNvSpPr/>
              <p:nvPr/>
            </p:nvSpPr>
            <p:spPr>
              <a:xfrm>
                <a:off x="3421675" y="3435449"/>
                <a:ext cx="1035888" cy="352888"/>
              </a:xfrm>
              <a:custGeom>
                <a:avLst/>
                <a:gdLst/>
                <a:ahLst/>
                <a:cxnLst/>
                <a:rect l="0" t="0" r="0" b="0"/>
                <a:pathLst>
                  <a:path w="1035888" h="352888">
                    <a:moveTo>
                      <a:pt x="72973" y="160786"/>
                    </a:moveTo>
                    <a:cubicBezTo>
                      <a:pt x="72973" y="160786"/>
                      <a:pt x="106600" y="85856"/>
                      <a:pt x="196271" y="85856"/>
                    </a:cubicBezTo>
                    <a:cubicBezTo>
                      <a:pt x="285942" y="85856"/>
                      <a:pt x="313963" y="101467"/>
                      <a:pt x="313963" y="101467"/>
                    </a:cubicBezTo>
                    <a:cubicBezTo>
                      <a:pt x="313963" y="101467"/>
                      <a:pt x="315832" y="60880"/>
                      <a:pt x="396161" y="51514"/>
                    </a:cubicBezTo>
                    <a:cubicBezTo>
                      <a:pt x="476492" y="42148"/>
                      <a:pt x="502647" y="78051"/>
                      <a:pt x="502647" y="78051"/>
                    </a:cubicBezTo>
                    <a:cubicBezTo>
                      <a:pt x="502647" y="78051"/>
                      <a:pt x="485833" y="43709"/>
                      <a:pt x="528800" y="28099"/>
                    </a:cubicBezTo>
                    <a:cubicBezTo>
                      <a:pt x="571766" y="12489"/>
                      <a:pt x="601657" y="34343"/>
                      <a:pt x="601657" y="34343"/>
                    </a:cubicBezTo>
                    <a:cubicBezTo>
                      <a:pt x="601657" y="34343"/>
                      <a:pt x="659569" y="0"/>
                      <a:pt x="827701" y="0"/>
                    </a:cubicBezTo>
                    <a:cubicBezTo>
                      <a:pt x="995836" y="0"/>
                      <a:pt x="1033197" y="82734"/>
                      <a:pt x="1033197" y="82734"/>
                    </a:cubicBezTo>
                    <a:cubicBezTo>
                      <a:pt x="1033197" y="82734"/>
                      <a:pt x="1055617" y="163907"/>
                      <a:pt x="971546" y="201372"/>
                    </a:cubicBezTo>
                    <a:cubicBezTo>
                      <a:pt x="887482" y="238836"/>
                      <a:pt x="780064" y="238056"/>
                      <a:pt x="780064" y="238056"/>
                    </a:cubicBezTo>
                    <a:cubicBezTo>
                      <a:pt x="780064" y="238056"/>
                      <a:pt x="779129" y="316887"/>
                      <a:pt x="685723" y="316887"/>
                    </a:cubicBezTo>
                    <a:cubicBezTo>
                      <a:pt x="592317" y="316887"/>
                      <a:pt x="579239" y="274739"/>
                      <a:pt x="579239" y="274739"/>
                    </a:cubicBezTo>
                    <a:cubicBezTo>
                      <a:pt x="579239" y="274739"/>
                      <a:pt x="584844" y="340302"/>
                      <a:pt x="457810" y="351229"/>
                    </a:cubicBezTo>
                    <a:cubicBezTo>
                      <a:pt x="330776" y="362154"/>
                      <a:pt x="308359" y="316887"/>
                      <a:pt x="308359" y="316887"/>
                    </a:cubicBezTo>
                    <a:cubicBezTo>
                      <a:pt x="308359" y="316887"/>
                      <a:pt x="280337" y="332497"/>
                      <a:pt x="248579" y="324692"/>
                    </a:cubicBezTo>
                    <a:cubicBezTo>
                      <a:pt x="216820" y="316887"/>
                      <a:pt x="218688" y="295033"/>
                      <a:pt x="218688" y="295033"/>
                    </a:cubicBezTo>
                    <a:cubicBezTo>
                      <a:pt x="218688" y="295033"/>
                      <a:pt x="179457" y="307521"/>
                      <a:pt x="134623" y="295033"/>
                    </a:cubicBezTo>
                    <a:cubicBezTo>
                      <a:pt x="89786" y="282544"/>
                      <a:pt x="72973" y="265374"/>
                      <a:pt x="72973" y="265374"/>
                    </a:cubicBezTo>
                    <a:cubicBezTo>
                      <a:pt x="72973" y="265374"/>
                      <a:pt x="18797" y="263812"/>
                      <a:pt x="1984" y="220104"/>
                    </a:cubicBezTo>
                    <a:cubicBezTo>
                      <a:pt x="-14829" y="176395"/>
                      <a:pt x="72973" y="160786"/>
                      <a:pt x="72973" y="160786"/>
                    </a:cubicBezTo>
                    <a:close/>
                  </a:path>
                </a:pathLst>
              </a:custGeom>
              <a:gradFill>
                <a:gsLst>
                  <a:gs pos="0">
                    <a:srgbClr val="95B3D7"/>
                  </a:gs>
                  <a:gs pos="100000">
                    <a:srgbClr val="FFFFFF"/>
                  </a:gs>
                </a:gsLst>
                <a:lin ang="10800000" scaled="0"/>
              </a:gradFill>
              <a:ln w="7600" cap="flat">
                <a:noFill/>
                <a:miter lim="800000"/>
              </a:ln>
            </p:spPr>
          </p:sp>
          <p:sp>
            <p:nvSpPr>
              <p:cNvPr id="717" name="716 Forma libre"/>
              <p:cNvSpPr/>
              <p:nvPr/>
            </p:nvSpPr>
            <p:spPr>
              <a:xfrm>
                <a:off x="4142886" y="3515068"/>
                <a:ext cx="538835" cy="216980"/>
              </a:xfrm>
              <a:custGeom>
                <a:avLst/>
                <a:gdLst/>
                <a:ahLst/>
                <a:cxnLst/>
                <a:rect l="0" t="0" r="0" b="0"/>
                <a:pathLst>
                  <a:path w="538835" h="216980">
                    <a:moveTo>
                      <a:pt x="39230" y="101465"/>
                    </a:moveTo>
                    <a:cubicBezTo>
                      <a:pt x="39230" y="101465"/>
                      <a:pt x="52307" y="64001"/>
                      <a:pt x="89669" y="59318"/>
                    </a:cubicBezTo>
                    <a:cubicBezTo>
                      <a:pt x="132636" y="54635"/>
                      <a:pt x="156922" y="67123"/>
                      <a:pt x="156922" y="67123"/>
                    </a:cubicBezTo>
                    <a:cubicBezTo>
                      <a:pt x="156922" y="67123"/>
                      <a:pt x="169998" y="37464"/>
                      <a:pt x="198020" y="37464"/>
                    </a:cubicBezTo>
                    <a:cubicBezTo>
                      <a:pt x="226042" y="37464"/>
                      <a:pt x="252195" y="48391"/>
                      <a:pt x="252195" y="48391"/>
                    </a:cubicBezTo>
                    <a:cubicBezTo>
                      <a:pt x="252195" y="48391"/>
                      <a:pt x="247525" y="27318"/>
                      <a:pt x="267141" y="23415"/>
                    </a:cubicBezTo>
                    <a:cubicBezTo>
                      <a:pt x="286756" y="19513"/>
                      <a:pt x="304503" y="29659"/>
                      <a:pt x="304503" y="29659"/>
                    </a:cubicBezTo>
                    <a:cubicBezTo>
                      <a:pt x="304503" y="29659"/>
                      <a:pt x="315711" y="20293"/>
                      <a:pt x="336260" y="20293"/>
                    </a:cubicBezTo>
                    <a:cubicBezTo>
                      <a:pt x="356809" y="20293"/>
                      <a:pt x="364282" y="23415"/>
                      <a:pt x="364282" y="23415"/>
                    </a:cubicBezTo>
                    <a:cubicBezTo>
                      <a:pt x="364282" y="23415"/>
                      <a:pt x="371755" y="0"/>
                      <a:pt x="409117" y="0"/>
                    </a:cubicBezTo>
                    <a:cubicBezTo>
                      <a:pt x="446479" y="0"/>
                      <a:pt x="446479" y="26537"/>
                      <a:pt x="446479" y="26537"/>
                    </a:cubicBezTo>
                    <a:cubicBezTo>
                      <a:pt x="446479" y="26537"/>
                      <a:pt x="478237" y="17171"/>
                      <a:pt x="500655" y="42147"/>
                    </a:cubicBezTo>
                    <a:cubicBezTo>
                      <a:pt x="523072" y="67123"/>
                      <a:pt x="500655" y="81173"/>
                      <a:pt x="500655" y="81173"/>
                    </a:cubicBezTo>
                    <a:cubicBezTo>
                      <a:pt x="500655" y="81173"/>
                      <a:pt x="524940" y="73367"/>
                      <a:pt x="536149" y="92099"/>
                    </a:cubicBezTo>
                    <a:cubicBezTo>
                      <a:pt x="547360" y="110832"/>
                      <a:pt x="523072" y="115515"/>
                      <a:pt x="523072" y="115515"/>
                    </a:cubicBezTo>
                    <a:cubicBezTo>
                      <a:pt x="523072" y="115515"/>
                      <a:pt x="534281" y="157662"/>
                      <a:pt x="493182" y="170150"/>
                    </a:cubicBezTo>
                    <a:cubicBezTo>
                      <a:pt x="452084" y="182638"/>
                      <a:pt x="390436" y="163906"/>
                      <a:pt x="390436" y="163906"/>
                    </a:cubicBezTo>
                    <a:cubicBezTo>
                      <a:pt x="390436" y="163906"/>
                      <a:pt x="379227" y="196687"/>
                      <a:pt x="336260" y="196687"/>
                    </a:cubicBezTo>
                    <a:cubicBezTo>
                      <a:pt x="293294" y="196687"/>
                      <a:pt x="289558" y="167027"/>
                      <a:pt x="289558" y="167027"/>
                    </a:cubicBezTo>
                    <a:cubicBezTo>
                      <a:pt x="289558" y="167027"/>
                      <a:pt x="287690" y="216980"/>
                      <a:pt x="229778" y="216980"/>
                    </a:cubicBezTo>
                    <a:cubicBezTo>
                      <a:pt x="171866" y="216980"/>
                      <a:pt x="156922" y="196687"/>
                      <a:pt x="156922" y="196687"/>
                    </a:cubicBezTo>
                    <a:cubicBezTo>
                      <a:pt x="156922" y="196687"/>
                      <a:pt x="151318" y="204492"/>
                      <a:pt x="128900" y="196687"/>
                    </a:cubicBezTo>
                    <a:cubicBezTo>
                      <a:pt x="106482" y="188882"/>
                      <a:pt x="111153" y="181857"/>
                      <a:pt x="111153" y="181857"/>
                    </a:cubicBezTo>
                    <a:cubicBezTo>
                      <a:pt x="111153" y="181857"/>
                      <a:pt x="87801" y="193565"/>
                      <a:pt x="63516" y="181857"/>
                    </a:cubicBezTo>
                    <a:cubicBezTo>
                      <a:pt x="39230" y="170150"/>
                      <a:pt x="39230" y="165466"/>
                      <a:pt x="39230" y="165466"/>
                    </a:cubicBezTo>
                    <a:cubicBezTo>
                      <a:pt x="39230" y="165466"/>
                      <a:pt x="0" y="163126"/>
                      <a:pt x="0" y="129173"/>
                    </a:cubicBezTo>
                    <a:cubicBezTo>
                      <a:pt x="0" y="95221"/>
                      <a:pt x="39230" y="101465"/>
                      <a:pt x="39230" y="101465"/>
                    </a:cubicBezTo>
                    <a:close/>
                  </a:path>
                </a:pathLst>
              </a:custGeom>
              <a:gradFill>
                <a:gsLst>
                  <a:gs pos="0">
                    <a:srgbClr val="95B3D7"/>
                  </a:gs>
                  <a:gs pos="100000">
                    <a:srgbClr val="FFFFFF"/>
                  </a:gs>
                </a:gsLst>
                <a:lin ang="13500000" scaled="0"/>
              </a:gradFill>
              <a:ln w="7600" cap="flat">
                <a:noFill/>
                <a:miter lim="800000"/>
              </a:ln>
            </p:spPr>
          </p:sp>
          <p:sp>
            <p:nvSpPr>
              <p:cNvPr id="718" name="717 Forma libre"/>
              <p:cNvSpPr/>
              <p:nvPr/>
            </p:nvSpPr>
            <p:spPr>
              <a:xfrm>
                <a:off x="4019621" y="3179448"/>
                <a:ext cx="551089" cy="357471"/>
              </a:xfrm>
              <a:custGeom>
                <a:avLst/>
                <a:gdLst/>
                <a:ahLst/>
                <a:cxnLst/>
                <a:rect l="0" t="0" r="0" b="0"/>
                <a:pathLst>
                  <a:path w="551089" h="357471">
                    <a:moveTo>
                      <a:pt x="39230" y="167028"/>
                    </a:moveTo>
                    <a:cubicBezTo>
                      <a:pt x="39230" y="167028"/>
                      <a:pt x="54175" y="103026"/>
                      <a:pt x="89669" y="95222"/>
                    </a:cubicBezTo>
                    <a:cubicBezTo>
                      <a:pt x="125163" y="87416"/>
                      <a:pt x="158788" y="107709"/>
                      <a:pt x="158788" y="107709"/>
                    </a:cubicBezTo>
                    <a:cubicBezTo>
                      <a:pt x="158788" y="107709"/>
                      <a:pt x="158788" y="68684"/>
                      <a:pt x="198019" y="60879"/>
                    </a:cubicBezTo>
                    <a:cubicBezTo>
                      <a:pt x="237248" y="53074"/>
                      <a:pt x="250325" y="74928"/>
                      <a:pt x="250325" y="74928"/>
                    </a:cubicBezTo>
                    <a:cubicBezTo>
                      <a:pt x="250325" y="74928"/>
                      <a:pt x="250325" y="37464"/>
                      <a:pt x="274611" y="32781"/>
                    </a:cubicBezTo>
                    <a:cubicBezTo>
                      <a:pt x="298896" y="28098"/>
                      <a:pt x="319445" y="45269"/>
                      <a:pt x="319445" y="45269"/>
                    </a:cubicBezTo>
                    <a:cubicBezTo>
                      <a:pt x="319445" y="45269"/>
                      <a:pt x="328785" y="24976"/>
                      <a:pt x="351203" y="24976"/>
                    </a:cubicBezTo>
                    <a:cubicBezTo>
                      <a:pt x="373620" y="24976"/>
                      <a:pt x="375488" y="45269"/>
                      <a:pt x="375488" y="45269"/>
                    </a:cubicBezTo>
                    <a:cubicBezTo>
                      <a:pt x="375488" y="45269"/>
                      <a:pt x="381092" y="-3122"/>
                      <a:pt x="414718" y="0"/>
                    </a:cubicBezTo>
                    <a:cubicBezTo>
                      <a:pt x="448344" y="3122"/>
                      <a:pt x="439003" y="39025"/>
                      <a:pt x="439003" y="39025"/>
                    </a:cubicBezTo>
                    <a:cubicBezTo>
                      <a:pt x="439003" y="39025"/>
                      <a:pt x="487574" y="39025"/>
                      <a:pt x="509991" y="68684"/>
                    </a:cubicBezTo>
                    <a:cubicBezTo>
                      <a:pt x="532408" y="98343"/>
                      <a:pt x="517464" y="128003"/>
                      <a:pt x="517464" y="128003"/>
                    </a:cubicBezTo>
                    <a:cubicBezTo>
                      <a:pt x="517464" y="128003"/>
                      <a:pt x="543617" y="128003"/>
                      <a:pt x="551089" y="163905"/>
                    </a:cubicBezTo>
                    <a:cubicBezTo>
                      <a:pt x="549221" y="190443"/>
                      <a:pt x="530540" y="195126"/>
                      <a:pt x="530540" y="195126"/>
                    </a:cubicBezTo>
                    <a:cubicBezTo>
                      <a:pt x="530540" y="195126"/>
                      <a:pt x="549221" y="243518"/>
                      <a:pt x="513727" y="273177"/>
                    </a:cubicBezTo>
                    <a:cubicBezTo>
                      <a:pt x="478234" y="302836"/>
                      <a:pt x="453948" y="291908"/>
                      <a:pt x="453948" y="291908"/>
                    </a:cubicBezTo>
                    <a:cubicBezTo>
                      <a:pt x="453948" y="291908"/>
                      <a:pt x="439003" y="310641"/>
                      <a:pt x="420323" y="310641"/>
                    </a:cubicBezTo>
                    <a:cubicBezTo>
                      <a:pt x="401642" y="310641"/>
                      <a:pt x="392301" y="287225"/>
                      <a:pt x="392301" y="287225"/>
                    </a:cubicBezTo>
                    <a:cubicBezTo>
                      <a:pt x="392301" y="287225"/>
                      <a:pt x="379224" y="321567"/>
                      <a:pt x="341862" y="321567"/>
                    </a:cubicBezTo>
                    <a:cubicBezTo>
                      <a:pt x="304500" y="321567"/>
                      <a:pt x="292358" y="280201"/>
                      <a:pt x="292358" y="280201"/>
                    </a:cubicBezTo>
                    <a:cubicBezTo>
                      <a:pt x="292358" y="280201"/>
                      <a:pt x="293292" y="357471"/>
                      <a:pt x="224172" y="357471"/>
                    </a:cubicBezTo>
                    <a:cubicBezTo>
                      <a:pt x="155052" y="357471"/>
                      <a:pt x="158788" y="324689"/>
                      <a:pt x="158788" y="324689"/>
                    </a:cubicBezTo>
                    <a:cubicBezTo>
                      <a:pt x="158788" y="324689"/>
                      <a:pt x="166261" y="334056"/>
                      <a:pt x="130767" y="324689"/>
                    </a:cubicBezTo>
                    <a:cubicBezTo>
                      <a:pt x="95273" y="315323"/>
                      <a:pt x="115822" y="280201"/>
                      <a:pt x="115822" y="280201"/>
                    </a:cubicBezTo>
                    <a:cubicBezTo>
                      <a:pt x="115822" y="280201"/>
                      <a:pt x="28956" y="305177"/>
                      <a:pt x="5604" y="245078"/>
                    </a:cubicBezTo>
                    <a:cubicBezTo>
                      <a:pt x="-17747" y="184979"/>
                      <a:pt x="39230" y="167028"/>
                      <a:pt x="39230" y="167028"/>
                    </a:cubicBezTo>
                    <a:close/>
                  </a:path>
                </a:pathLst>
              </a:custGeom>
              <a:gradFill>
                <a:gsLst>
                  <a:gs pos="0">
                    <a:srgbClr val="95B3D7"/>
                  </a:gs>
                  <a:gs pos="100000">
                    <a:srgbClr val="FFFFFF"/>
                  </a:gs>
                </a:gsLst>
                <a:lin ang="13500000" scaled="0"/>
              </a:gradFill>
              <a:ln w="7600" cap="flat">
                <a:noFill/>
                <a:miter lim="800000"/>
              </a:ln>
            </p:spPr>
          </p:sp>
        </p:grpSp>
        <p:sp>
          <p:nvSpPr>
            <p:cNvPr id="720" name="ConnectLine"/>
            <p:cNvSpPr/>
            <p:nvPr/>
          </p:nvSpPr>
          <p:spPr>
            <a:xfrm>
              <a:off x="4775325" y="3537832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fill="none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7600" cap="flat">
              <a:solidFill>
                <a:srgbClr val="828282"/>
              </a:solidFill>
              <a:bevel/>
              <a:tailEnd type="triangle" w="med" len="med"/>
            </a:ln>
          </p:spPr>
        </p:sp>
        <p:cxnSp>
          <p:nvCxnSpPr>
            <p:cNvPr id="721" name="Line"/>
            <p:cNvCxnSpPr/>
            <p:nvPr/>
          </p:nvCxnSpPr>
          <p:spPr>
            <a:xfrm>
              <a:off x="1812160" y="3537832"/>
              <a:ext cx="1446534" cy="0"/>
            </a:xfrm>
            <a:prstGeom prst="line">
              <a:avLst/>
            </a:prstGeom>
            <a:ln w="22800" cap="flat">
              <a:solidFill>
                <a:srgbClr val="335785"/>
              </a:solidFill>
              <a:bevel/>
              <a:headEnd type="triangle" w="med" len="med"/>
              <a:tailEnd type="triangle" w="med" len="med"/>
            </a:ln>
          </p:spPr>
        </p:cxnSp>
        <p:cxnSp>
          <p:nvCxnSpPr>
            <p:cNvPr id="722" name="Line"/>
            <p:cNvCxnSpPr/>
            <p:nvPr/>
          </p:nvCxnSpPr>
          <p:spPr>
            <a:xfrm rot="3480476">
              <a:off x="4189474" y="4631677"/>
              <a:ext cx="1762745" cy="0"/>
            </a:xfrm>
            <a:prstGeom prst="line">
              <a:avLst/>
            </a:prstGeom>
            <a:ln w="22800" cap="flat">
              <a:solidFill>
                <a:srgbClr val="335785"/>
              </a:solidFill>
              <a:bevel/>
              <a:headEnd type="triangle" w="med" len="med"/>
              <a:tailEnd type="triangle" w="med" len="med"/>
            </a:ln>
          </p:spPr>
        </p:cxnSp>
        <p:cxnSp>
          <p:nvCxnSpPr>
            <p:cNvPr id="723" name="Line"/>
            <p:cNvCxnSpPr/>
            <p:nvPr/>
          </p:nvCxnSpPr>
          <p:spPr>
            <a:xfrm rot="6585356">
              <a:off x="3198413" y="4559594"/>
              <a:ext cx="1283679" cy="0"/>
            </a:xfrm>
            <a:prstGeom prst="line">
              <a:avLst/>
            </a:prstGeom>
            <a:ln w="22800" cap="flat">
              <a:solidFill>
                <a:srgbClr val="335785"/>
              </a:solidFill>
              <a:bevel/>
              <a:headEnd type="triangle" w="med" len="med"/>
              <a:tailEnd type="triangle" w="med" len="med"/>
            </a:ln>
          </p:spPr>
        </p:cxnSp>
        <p:grpSp>
          <p:nvGrpSpPr>
            <p:cNvPr id="4" name="Laptop computer"/>
            <p:cNvGrpSpPr/>
            <p:nvPr/>
          </p:nvGrpSpPr>
          <p:grpSpPr>
            <a:xfrm>
              <a:off x="5322032" y="4731032"/>
              <a:ext cx="799140" cy="762538"/>
              <a:chOff x="5322032" y="4731032"/>
              <a:chExt cx="799140" cy="762538"/>
            </a:xfrm>
          </p:grpSpPr>
          <p:sp>
            <p:nvSpPr>
              <p:cNvPr id="725" name="724 Forma libre"/>
              <p:cNvSpPr/>
              <p:nvPr/>
            </p:nvSpPr>
            <p:spPr>
              <a:xfrm>
                <a:off x="5647269" y="4731032"/>
                <a:ext cx="442233" cy="546794"/>
              </a:xfrm>
              <a:custGeom>
                <a:avLst/>
                <a:gdLst/>
                <a:ahLst/>
                <a:cxnLst/>
                <a:rect l="0" t="0" r="0" b="0"/>
                <a:pathLst>
                  <a:path w="442233" h="546794">
                    <a:moveTo>
                      <a:pt x="43596" y="0"/>
                    </a:moveTo>
                    <a:lnTo>
                      <a:pt x="0" y="341340"/>
                    </a:lnTo>
                    <a:lnTo>
                      <a:pt x="393802" y="546794"/>
                    </a:lnTo>
                    <a:lnTo>
                      <a:pt x="442233" y="197143"/>
                    </a:lnTo>
                    <a:lnTo>
                      <a:pt x="43596" y="0"/>
                    </a:lnTo>
                    <a:close/>
                  </a:path>
                </a:pathLst>
              </a:custGeom>
              <a:gradFill>
                <a:gsLst>
                  <a:gs pos="0">
                    <a:srgbClr val="D5D5FF"/>
                  </a:gs>
                  <a:gs pos="100000">
                    <a:srgbClr val="E0E0E0"/>
                  </a:gs>
                </a:gsLst>
                <a:lin ang="16200000" scaled="0"/>
              </a:gradFill>
              <a:ln w="7600" cap="flat">
                <a:noFill/>
                <a:bevel/>
              </a:ln>
            </p:spPr>
          </p:sp>
          <p:sp>
            <p:nvSpPr>
              <p:cNvPr id="726" name="725 Forma libre"/>
              <p:cNvSpPr/>
              <p:nvPr/>
            </p:nvSpPr>
            <p:spPr>
              <a:xfrm>
                <a:off x="5690865" y="4731032"/>
                <a:ext cx="430305" cy="197144"/>
              </a:xfrm>
              <a:custGeom>
                <a:avLst/>
                <a:gdLst/>
                <a:ahLst/>
                <a:cxnLst/>
                <a:rect l="0" t="0" r="0" b="0"/>
                <a:pathLst>
                  <a:path w="430305" h="197144">
                    <a:moveTo>
                      <a:pt x="0" y="0"/>
                    </a:moveTo>
                    <a:lnTo>
                      <a:pt x="22354" y="0"/>
                    </a:lnTo>
                    <a:lnTo>
                      <a:pt x="430305" y="197144"/>
                    </a:lnTo>
                    <a:lnTo>
                      <a:pt x="398638" y="197144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A5A5A5"/>
                  </a:gs>
                  <a:gs pos="100000">
                    <a:srgbClr val="F2F2F2"/>
                  </a:gs>
                </a:gsLst>
                <a:lin ang="5400000" scaled="0"/>
              </a:gradFill>
              <a:ln w="7600" cap="flat">
                <a:noFill/>
                <a:bevel/>
              </a:ln>
            </p:spPr>
          </p:sp>
          <p:sp>
            <p:nvSpPr>
              <p:cNvPr id="727" name="726 Forma libre"/>
              <p:cNvSpPr/>
              <p:nvPr/>
            </p:nvSpPr>
            <p:spPr>
              <a:xfrm>
                <a:off x="5322032" y="5076035"/>
                <a:ext cx="719039" cy="381268"/>
              </a:xfrm>
              <a:custGeom>
                <a:avLst/>
                <a:gdLst/>
                <a:ahLst/>
                <a:cxnLst/>
                <a:rect l="0" t="0" r="0" b="0"/>
                <a:pathLst>
                  <a:path w="719039" h="381268">
                    <a:moveTo>
                      <a:pt x="327853" y="0"/>
                    </a:moveTo>
                    <a:lnTo>
                      <a:pt x="0" y="166097"/>
                    </a:lnTo>
                    <a:lnTo>
                      <a:pt x="419129" y="381268"/>
                    </a:lnTo>
                    <a:lnTo>
                      <a:pt x="719039" y="201959"/>
                    </a:lnTo>
                    <a:lnTo>
                      <a:pt x="327853" y="0"/>
                    </a:lnTo>
                    <a:close/>
                  </a:path>
                </a:pathLst>
              </a:cu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lin ang="5400000" scaled="0"/>
              </a:gradFill>
              <a:ln w="7600" cap="flat">
                <a:solidFill>
                  <a:srgbClr val="D8D8D8"/>
                </a:solidFill>
                <a:bevel/>
              </a:ln>
            </p:spPr>
          </p:sp>
          <p:sp>
            <p:nvSpPr>
              <p:cNvPr id="728" name="727 Forma libre"/>
              <p:cNvSpPr/>
              <p:nvPr/>
            </p:nvSpPr>
            <p:spPr>
              <a:xfrm>
                <a:off x="5322033" y="5242491"/>
                <a:ext cx="419129" cy="247359"/>
              </a:xfrm>
              <a:custGeom>
                <a:avLst/>
                <a:gdLst/>
                <a:ahLst/>
                <a:cxnLst/>
                <a:rect l="0" t="0" r="0" b="0"/>
                <a:pathLst>
                  <a:path w="419129" h="247359">
                    <a:moveTo>
                      <a:pt x="0" y="0"/>
                    </a:moveTo>
                    <a:lnTo>
                      <a:pt x="0" y="35337"/>
                    </a:lnTo>
                    <a:lnTo>
                      <a:pt x="419129" y="247359"/>
                    </a:lnTo>
                    <a:lnTo>
                      <a:pt x="419129" y="212023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7F7F7F"/>
                  </a:gs>
                  <a:gs pos="100000">
                    <a:srgbClr val="BFBFBF"/>
                  </a:gs>
                </a:gsLst>
                <a:lin ang="5400000" scaled="0"/>
              </a:gradFill>
              <a:ln w="7600" cap="flat">
                <a:noFill/>
                <a:bevel/>
              </a:ln>
            </p:spPr>
          </p:sp>
          <p:sp>
            <p:nvSpPr>
              <p:cNvPr id="729" name="728 Forma libre"/>
              <p:cNvSpPr/>
              <p:nvPr/>
            </p:nvSpPr>
            <p:spPr>
              <a:xfrm>
                <a:off x="5741160" y="5277825"/>
                <a:ext cx="299910" cy="215742"/>
              </a:xfrm>
              <a:custGeom>
                <a:avLst/>
                <a:gdLst/>
                <a:ahLst/>
                <a:cxnLst/>
                <a:rect l="0" t="0" r="0" b="0"/>
                <a:pathLst>
                  <a:path w="299910" h="215742">
                    <a:moveTo>
                      <a:pt x="0" y="176686"/>
                    </a:moveTo>
                    <a:lnTo>
                      <a:pt x="299910" y="0"/>
                    </a:lnTo>
                    <a:lnTo>
                      <a:pt x="299910" y="37197"/>
                    </a:lnTo>
                    <a:lnTo>
                      <a:pt x="0" y="215742"/>
                    </a:lnTo>
                    <a:lnTo>
                      <a:pt x="0" y="176686"/>
                    </a:lnTo>
                    <a:close/>
                  </a:path>
                </a:pathLst>
              </a:custGeom>
              <a:gradFill>
                <a:gsLst>
                  <a:gs pos="0">
                    <a:srgbClr val="404040"/>
                  </a:gs>
                  <a:gs pos="100000">
                    <a:srgbClr val="D8D8D8"/>
                  </a:gs>
                </a:gsLst>
                <a:lin ang="5400000" scaled="0"/>
              </a:gradFill>
              <a:ln w="7600" cap="flat">
                <a:noFill/>
                <a:bevel/>
              </a:ln>
            </p:spPr>
          </p:sp>
          <p:sp>
            <p:nvSpPr>
              <p:cNvPr id="730" name="729 Forma libre"/>
              <p:cNvSpPr/>
              <p:nvPr/>
            </p:nvSpPr>
            <p:spPr>
              <a:xfrm>
                <a:off x="5668047" y="4760302"/>
                <a:ext cx="399569" cy="478467"/>
              </a:xfrm>
              <a:custGeom>
                <a:avLst/>
                <a:gdLst/>
                <a:ahLst/>
                <a:cxnLst/>
                <a:rect l="0" t="0" r="0" b="0"/>
                <a:pathLst>
                  <a:path w="399569" h="478467">
                    <a:moveTo>
                      <a:pt x="40586" y="0"/>
                    </a:moveTo>
                    <a:lnTo>
                      <a:pt x="399569" y="175313"/>
                    </a:lnTo>
                    <a:lnTo>
                      <a:pt x="355580" y="478467"/>
                    </a:lnTo>
                    <a:lnTo>
                      <a:pt x="0" y="303641"/>
                    </a:lnTo>
                    <a:lnTo>
                      <a:pt x="40586" y="0"/>
                    </a:lnTo>
                    <a:close/>
                  </a:path>
                </a:pathLst>
              </a:custGeom>
              <a:gradFill>
                <a:gsLst>
                  <a:gs pos="0">
                    <a:srgbClr val="40FFFB"/>
                  </a:gs>
                  <a:gs pos="100000">
                    <a:srgbClr val="000080"/>
                  </a:gs>
                </a:gsLst>
                <a:lin ang="5400000" scaled="0"/>
              </a:gradFill>
              <a:ln w="7600" cap="flat">
                <a:noFill/>
                <a:bevel/>
              </a:ln>
            </p:spPr>
          </p:sp>
          <p:sp>
            <p:nvSpPr>
              <p:cNvPr id="731" name="730 Forma libre"/>
              <p:cNvSpPr/>
              <p:nvPr/>
            </p:nvSpPr>
            <p:spPr>
              <a:xfrm>
                <a:off x="5478508" y="5103001"/>
                <a:ext cx="525308" cy="273397"/>
              </a:xfrm>
              <a:custGeom>
                <a:avLst/>
                <a:gdLst/>
                <a:ahLst/>
                <a:cxnLst/>
                <a:rect l="0" t="0" r="0" b="0"/>
                <a:pathLst>
                  <a:path w="525308" h="273397">
                    <a:moveTo>
                      <a:pt x="169514" y="0"/>
                    </a:moveTo>
                    <a:lnTo>
                      <a:pt x="0" y="89273"/>
                    </a:lnTo>
                    <a:lnTo>
                      <a:pt x="357656" y="273397"/>
                    </a:lnTo>
                    <a:lnTo>
                      <a:pt x="525308" y="176685"/>
                    </a:lnTo>
                    <a:lnTo>
                      <a:pt x="169514" y="0"/>
                    </a:lnTo>
                    <a:close/>
                  </a:path>
                </a:pathLst>
              </a:custGeom>
              <a:gradFill>
                <a:gsLst>
                  <a:gs pos="0">
                    <a:srgbClr val="404040"/>
                  </a:gs>
                  <a:gs pos="100000">
                    <a:srgbClr val="FFFFFF"/>
                  </a:gs>
                </a:gsLst>
                <a:lin ang="5400000" scaled="0"/>
              </a:gradFill>
              <a:ln w="7600" cap="flat">
                <a:noFill/>
                <a:bevel/>
              </a:ln>
            </p:spPr>
          </p:sp>
          <p:sp>
            <p:nvSpPr>
              <p:cNvPr id="732" name="731 Forma libre"/>
              <p:cNvSpPr/>
              <p:nvPr/>
            </p:nvSpPr>
            <p:spPr>
              <a:xfrm>
                <a:off x="5495301" y="5114189"/>
                <a:ext cx="490002" cy="251079"/>
              </a:xfrm>
              <a:custGeom>
                <a:avLst/>
                <a:gdLst/>
                <a:ahLst/>
                <a:cxnLst/>
                <a:rect l="0" t="0" r="0" b="0"/>
                <a:pathLst>
                  <a:path w="490002" h="251079">
                    <a:moveTo>
                      <a:pt x="0" y="78084"/>
                    </a:moveTo>
                    <a:cubicBezTo>
                      <a:pt x="0" y="78084"/>
                      <a:pt x="148994" y="-3749"/>
                      <a:pt x="152720" y="0"/>
                    </a:cubicBezTo>
                    <a:cubicBezTo>
                      <a:pt x="156445" y="3691"/>
                      <a:pt x="490002" y="167357"/>
                      <a:pt x="490002" y="167357"/>
                    </a:cubicBezTo>
                    <a:lnTo>
                      <a:pt x="339000" y="251079"/>
                    </a:lnTo>
                    <a:lnTo>
                      <a:pt x="0" y="78084"/>
                    </a:lnTo>
                    <a:close/>
                  </a:path>
                </a:pathLst>
              </a:custGeom>
              <a:gradFill>
                <a:gsLst>
                  <a:gs pos="0">
                    <a:srgbClr val="A5A5A5"/>
                  </a:gs>
                  <a:gs pos="100000">
                    <a:srgbClr val="FFFFFF"/>
                  </a:gs>
                </a:gsLst>
                <a:lin ang="5400000" scaled="0"/>
              </a:gradFill>
              <a:ln w="7600" cap="flat">
                <a:noFill/>
                <a:bevel/>
              </a:ln>
            </p:spPr>
          </p:sp>
          <p:sp>
            <p:nvSpPr>
              <p:cNvPr id="733" name="732 Forma libre"/>
              <p:cNvSpPr/>
              <p:nvPr/>
            </p:nvSpPr>
            <p:spPr>
              <a:xfrm>
                <a:off x="5668978" y="4762650"/>
                <a:ext cx="399569" cy="466821"/>
              </a:xfrm>
              <a:custGeom>
                <a:avLst/>
                <a:gdLst/>
                <a:ahLst/>
                <a:cxnLst/>
                <a:rect l="0" t="0" r="0" b="0"/>
                <a:pathLst>
                  <a:path w="399569" h="466821">
                    <a:moveTo>
                      <a:pt x="39768" y="0"/>
                    </a:moveTo>
                    <a:lnTo>
                      <a:pt x="0" y="293856"/>
                    </a:lnTo>
                    <a:lnTo>
                      <a:pt x="357908" y="466821"/>
                    </a:lnTo>
                    <a:lnTo>
                      <a:pt x="399569" y="172965"/>
                    </a:lnTo>
                    <a:lnTo>
                      <a:pt x="39768" y="0"/>
                    </a:lnTo>
                    <a:close/>
                  </a:path>
                </a:pathLst>
              </a:custGeom>
              <a:solidFill>
                <a:srgbClr val="FFFFFF">
                  <a:alpha val="21000"/>
                </a:srgbClr>
              </a:solidFill>
              <a:ln w="7600" cap="flat">
                <a:noFill/>
                <a:bevel/>
              </a:ln>
            </p:spPr>
          </p:sp>
          <p:sp>
            <p:nvSpPr>
              <p:cNvPr id="734" name="733 Forma libre"/>
              <p:cNvSpPr/>
              <p:nvPr/>
            </p:nvSpPr>
            <p:spPr>
              <a:xfrm>
                <a:off x="5679689" y="4766486"/>
                <a:ext cx="268358" cy="234224"/>
              </a:xfrm>
              <a:custGeom>
                <a:avLst/>
                <a:gdLst/>
                <a:ahLst/>
                <a:cxnLst/>
                <a:rect l="0" t="0" r="0" b="0"/>
                <a:pathLst>
                  <a:path w="268358" h="234224">
                    <a:moveTo>
                      <a:pt x="0" y="234224"/>
                    </a:moveTo>
                    <a:lnTo>
                      <a:pt x="33530" y="0"/>
                    </a:lnTo>
                    <a:lnTo>
                      <a:pt x="268358" y="113334"/>
                    </a:lnTo>
                    <a:cubicBezTo>
                      <a:pt x="268358" y="113334"/>
                      <a:pt x="149024" y="107755"/>
                      <a:pt x="74512" y="146811"/>
                    </a:cubicBezTo>
                    <a:cubicBezTo>
                      <a:pt x="0" y="185869"/>
                      <a:pt x="0" y="234224"/>
                      <a:pt x="0" y="234224"/>
                    </a:cubicBezTo>
                    <a:close/>
                  </a:path>
                </a:pathLst>
              </a:custGeom>
              <a:gradFill>
                <a:gsLst>
                  <a:gs pos="0">
                    <a:srgbClr val="E0E0FF">
                      <a:alpha val="0"/>
                    </a:srgbClr>
                  </a:gs>
                  <a:gs pos="100000">
                    <a:srgbClr val="FFFFFF"/>
                  </a:gs>
                </a:gsLst>
                <a:lin ang="16200000" scaled="0"/>
              </a:gradFill>
              <a:ln w="7600" cap="flat">
                <a:noFill/>
                <a:bevel/>
              </a:ln>
            </p:spPr>
          </p:sp>
          <p:sp>
            <p:nvSpPr>
              <p:cNvPr id="735" name="734 Forma libre"/>
              <p:cNvSpPr/>
              <p:nvPr/>
            </p:nvSpPr>
            <p:spPr>
              <a:xfrm>
                <a:off x="5515610" y="5266569"/>
                <a:ext cx="147799" cy="87118"/>
              </a:xfrm>
              <a:custGeom>
                <a:avLst/>
                <a:gdLst/>
                <a:ahLst/>
                <a:cxnLst/>
                <a:rect l="0" t="0" r="0" b="0"/>
                <a:pathLst>
                  <a:path w="147799" h="87118">
                    <a:moveTo>
                      <a:pt x="41436" y="3054"/>
                    </a:moveTo>
                    <a:cubicBezTo>
                      <a:pt x="41436" y="3054"/>
                      <a:pt x="4517" y="23870"/>
                      <a:pt x="4517" y="23870"/>
                    </a:cubicBezTo>
                    <a:cubicBezTo>
                      <a:pt x="-884" y="28190"/>
                      <a:pt x="-1767" y="34867"/>
                      <a:pt x="3338" y="38795"/>
                    </a:cubicBezTo>
                    <a:cubicBezTo>
                      <a:pt x="3243" y="38922"/>
                      <a:pt x="82845" y="84360"/>
                      <a:pt x="82675" y="84355"/>
                    </a:cubicBezTo>
                    <a:cubicBezTo>
                      <a:pt x="91486" y="88681"/>
                      <a:pt x="99564" y="87497"/>
                      <a:pt x="105848" y="83962"/>
                    </a:cubicBezTo>
                    <a:cubicBezTo>
                      <a:pt x="105848" y="83962"/>
                      <a:pt x="144839" y="61729"/>
                      <a:pt x="144338" y="61182"/>
                    </a:cubicBezTo>
                    <a:cubicBezTo>
                      <a:pt x="149836" y="56076"/>
                      <a:pt x="149050" y="47042"/>
                      <a:pt x="140104" y="42552"/>
                    </a:cubicBezTo>
                    <a:cubicBezTo>
                      <a:pt x="140410" y="42722"/>
                      <a:pt x="63037" y="3446"/>
                      <a:pt x="63219" y="3191"/>
                    </a:cubicBezTo>
                    <a:cubicBezTo>
                      <a:pt x="55575" y="-1267"/>
                      <a:pt x="49684" y="-874"/>
                      <a:pt x="41436" y="3054"/>
                    </a:cubicBezTo>
                    <a:close/>
                  </a:path>
                  <a:path w="147799" h="87118" fill="none">
                    <a:moveTo>
                      <a:pt x="24547" y="12873"/>
                    </a:moveTo>
                    <a:lnTo>
                      <a:pt x="127057" y="71001"/>
                    </a:lnTo>
                  </a:path>
                </a:pathLst>
              </a:custGeom>
              <a:gradFill>
                <a:gsLst>
                  <a:gs pos="0">
                    <a:srgbClr val="262626"/>
                  </a:gs>
                  <a:gs pos="100000">
                    <a:srgbClr val="F2F2F2"/>
                  </a:gs>
                </a:gsLst>
                <a:lin ang="10800000" scaled="0"/>
              </a:gradFill>
              <a:ln w="7600" cap="flat">
                <a:solidFill>
                  <a:srgbClr val="404040"/>
                </a:solidFill>
                <a:bevel/>
              </a:ln>
            </p:spPr>
          </p:sp>
          <p:sp>
            <p:nvSpPr>
              <p:cNvPr id="736" name="735 Forma libre"/>
              <p:cNvSpPr/>
              <p:nvPr/>
            </p:nvSpPr>
            <p:spPr>
              <a:xfrm>
                <a:off x="5428212" y="5306422"/>
                <a:ext cx="215386" cy="122052"/>
              </a:xfrm>
              <a:custGeom>
                <a:avLst/>
                <a:gdLst/>
                <a:ahLst/>
                <a:cxnLst/>
                <a:rect l="0" t="0" r="0" b="0"/>
                <a:pathLst>
                  <a:path w="215386" h="122052">
                    <a:moveTo>
                      <a:pt x="0" y="0"/>
                    </a:moveTo>
                    <a:lnTo>
                      <a:pt x="215386" y="108103"/>
                    </a:lnTo>
                    <a:lnTo>
                      <a:pt x="215386" y="122052"/>
                    </a:lnTo>
                    <a:lnTo>
                      <a:pt x="0" y="151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56565"/>
              </a:solidFill>
              <a:ln w="7600" cap="flat">
                <a:noFill/>
                <a:bevel/>
              </a:ln>
            </p:spPr>
          </p:sp>
          <p:sp>
            <p:nvSpPr>
              <p:cNvPr id="737" name="736 Forma libre"/>
              <p:cNvSpPr/>
              <p:nvPr/>
            </p:nvSpPr>
            <p:spPr>
              <a:xfrm>
                <a:off x="5753037" y="5411038"/>
                <a:ext cx="73348" cy="53470"/>
              </a:xfrm>
              <a:custGeom>
                <a:avLst/>
                <a:gdLst/>
                <a:ahLst/>
                <a:cxnLst/>
                <a:rect l="0" t="0" r="0" b="0"/>
                <a:pathLst>
                  <a:path w="73348" h="53470">
                    <a:moveTo>
                      <a:pt x="0" y="44171"/>
                    </a:moveTo>
                    <a:lnTo>
                      <a:pt x="73348" y="0"/>
                    </a:lnTo>
                    <a:lnTo>
                      <a:pt x="66362" y="22086"/>
                    </a:lnTo>
                    <a:lnTo>
                      <a:pt x="15135" y="53470"/>
                    </a:lnTo>
                    <a:lnTo>
                      <a:pt x="0" y="44171"/>
                    </a:lnTo>
                    <a:close/>
                  </a:path>
                </a:pathLst>
              </a:custGeom>
              <a:solidFill>
                <a:srgbClr val="656565"/>
              </a:solidFill>
              <a:ln w="7600" cap="flat">
                <a:noFill/>
                <a:bevel/>
              </a:ln>
            </p:spPr>
          </p:sp>
          <p:sp>
            <p:nvSpPr>
              <p:cNvPr id="738" name="737 Forma libre"/>
              <p:cNvSpPr/>
              <p:nvPr/>
            </p:nvSpPr>
            <p:spPr>
              <a:xfrm>
                <a:off x="5841519" y="5381979"/>
                <a:ext cx="40749" cy="30222"/>
              </a:xfrm>
              <a:custGeom>
                <a:avLst/>
                <a:gdLst/>
                <a:ahLst/>
                <a:cxnLst/>
                <a:rect l="0" t="0" r="0" b="0"/>
                <a:pathLst>
                  <a:path w="40749" h="30222">
                    <a:moveTo>
                      <a:pt x="0" y="23248"/>
                    </a:moveTo>
                    <a:lnTo>
                      <a:pt x="40749" y="0"/>
                    </a:lnTo>
                    <a:lnTo>
                      <a:pt x="36092" y="16274"/>
                    </a:lnTo>
                    <a:lnTo>
                      <a:pt x="10478" y="30222"/>
                    </a:lnTo>
                    <a:lnTo>
                      <a:pt x="0" y="23248"/>
                    </a:lnTo>
                    <a:close/>
                  </a:path>
                </a:pathLst>
              </a:custGeom>
              <a:solidFill>
                <a:srgbClr val="656565"/>
              </a:solidFill>
              <a:ln w="7600" cap="flat">
                <a:noFill/>
                <a:bevel/>
              </a:ln>
            </p:spPr>
          </p:sp>
          <p:sp>
            <p:nvSpPr>
              <p:cNvPr id="739" name="738 Forma libre"/>
              <p:cNvSpPr/>
              <p:nvPr/>
            </p:nvSpPr>
            <p:spPr>
              <a:xfrm>
                <a:off x="5521352" y="5177394"/>
                <a:ext cx="337165" cy="174825"/>
              </a:xfrm>
              <a:custGeom>
                <a:avLst/>
                <a:gdLst/>
                <a:ahLst/>
                <a:cxnLst/>
                <a:rect l="0" t="0" r="0" b="0"/>
                <a:pathLst>
                  <a:path w="337165" h="174825" fill="none">
                    <a:moveTo>
                      <a:pt x="0" y="0"/>
                    </a:moveTo>
                    <a:lnTo>
                      <a:pt x="337165" y="174825"/>
                    </a:lnTo>
                  </a:path>
                </a:pathLst>
              </a:custGeom>
              <a:gradFill>
                <a:gsLst>
                  <a:gs pos="0">
                    <a:srgbClr val="DCE6F2"/>
                  </a:gs>
                  <a:gs pos="50000">
                    <a:srgbClr val="95B3D7"/>
                  </a:gs>
                  <a:gs pos="100000">
                    <a:srgbClr val="4F81BD"/>
                  </a:gs>
                </a:gsLst>
                <a:lin ang="5400000" scaled="0"/>
              </a:gradFill>
              <a:ln w="7600" cap="flat">
                <a:solidFill>
                  <a:srgbClr val="7F7F7F"/>
                </a:solidFill>
                <a:bevel/>
              </a:ln>
            </p:spPr>
          </p:sp>
          <p:sp>
            <p:nvSpPr>
              <p:cNvPr id="740" name="739 Forma libre"/>
              <p:cNvSpPr/>
              <p:nvPr/>
            </p:nvSpPr>
            <p:spPr>
              <a:xfrm>
                <a:off x="5553019" y="5160656"/>
                <a:ext cx="337165" cy="174825"/>
              </a:xfrm>
              <a:custGeom>
                <a:avLst/>
                <a:gdLst/>
                <a:ahLst/>
                <a:cxnLst/>
                <a:rect l="0" t="0" r="0" b="0"/>
                <a:pathLst>
                  <a:path w="337165" h="174825" fill="none">
                    <a:moveTo>
                      <a:pt x="0" y="0"/>
                    </a:moveTo>
                    <a:lnTo>
                      <a:pt x="337165" y="174825"/>
                    </a:lnTo>
                  </a:path>
                </a:pathLst>
              </a:custGeom>
              <a:gradFill>
                <a:gsLst>
                  <a:gs pos="0">
                    <a:srgbClr val="DCE6F2"/>
                  </a:gs>
                  <a:gs pos="50000">
                    <a:srgbClr val="95B3D7"/>
                  </a:gs>
                  <a:gs pos="100000">
                    <a:srgbClr val="4F81BD"/>
                  </a:gs>
                </a:gsLst>
                <a:lin ang="5400000" scaled="0"/>
              </a:gradFill>
              <a:ln w="7600" cap="flat">
                <a:solidFill>
                  <a:srgbClr val="7F7F7F"/>
                </a:solidFill>
                <a:bevel/>
              </a:ln>
            </p:spPr>
          </p:sp>
          <p:sp>
            <p:nvSpPr>
              <p:cNvPr id="741" name="740 Forma libre"/>
              <p:cNvSpPr/>
              <p:nvPr/>
            </p:nvSpPr>
            <p:spPr>
              <a:xfrm>
                <a:off x="5586549" y="5143919"/>
                <a:ext cx="330180" cy="172965"/>
              </a:xfrm>
              <a:custGeom>
                <a:avLst/>
                <a:gdLst/>
                <a:ahLst/>
                <a:cxnLst/>
                <a:rect l="0" t="0" r="0" b="0"/>
                <a:pathLst>
                  <a:path w="330180" h="172965" fill="none">
                    <a:moveTo>
                      <a:pt x="0" y="0"/>
                    </a:moveTo>
                    <a:lnTo>
                      <a:pt x="330180" y="172965"/>
                    </a:lnTo>
                  </a:path>
                </a:pathLst>
              </a:custGeom>
              <a:gradFill>
                <a:gsLst>
                  <a:gs pos="0">
                    <a:srgbClr val="DCE6F2"/>
                  </a:gs>
                  <a:gs pos="50000">
                    <a:srgbClr val="95B3D7"/>
                  </a:gs>
                  <a:gs pos="100000">
                    <a:srgbClr val="4F81BD"/>
                  </a:gs>
                </a:gsLst>
                <a:lin ang="5400000" scaled="0"/>
              </a:gradFill>
              <a:ln w="7600" cap="flat">
                <a:solidFill>
                  <a:srgbClr val="7F7F7F"/>
                </a:solidFill>
                <a:bevel/>
              </a:ln>
            </p:spPr>
          </p:sp>
          <p:sp>
            <p:nvSpPr>
              <p:cNvPr id="742" name="741 Forma libre"/>
              <p:cNvSpPr/>
              <p:nvPr/>
            </p:nvSpPr>
            <p:spPr>
              <a:xfrm>
                <a:off x="5621128" y="5126249"/>
                <a:ext cx="337165" cy="174825"/>
              </a:xfrm>
              <a:custGeom>
                <a:avLst/>
                <a:gdLst/>
                <a:ahLst/>
                <a:cxnLst/>
                <a:rect l="0" t="0" r="0" b="0"/>
                <a:pathLst>
                  <a:path w="337165" h="174825" fill="none">
                    <a:moveTo>
                      <a:pt x="0" y="0"/>
                    </a:moveTo>
                    <a:lnTo>
                      <a:pt x="337165" y="174825"/>
                    </a:lnTo>
                  </a:path>
                </a:pathLst>
              </a:custGeom>
              <a:gradFill>
                <a:gsLst>
                  <a:gs pos="0">
                    <a:srgbClr val="DCE6F2"/>
                  </a:gs>
                  <a:gs pos="50000">
                    <a:srgbClr val="95B3D7"/>
                  </a:gs>
                  <a:gs pos="100000">
                    <a:srgbClr val="4F81BD"/>
                  </a:gs>
                </a:gsLst>
                <a:lin ang="5400000" scaled="0"/>
              </a:gradFill>
              <a:ln w="7600" cap="flat">
                <a:solidFill>
                  <a:srgbClr val="7F7F7F"/>
                </a:solidFill>
                <a:bevel/>
              </a:ln>
            </p:spPr>
          </p:sp>
          <p:sp>
            <p:nvSpPr>
              <p:cNvPr id="743" name="742 Forma libre"/>
              <p:cNvSpPr/>
              <p:nvPr/>
            </p:nvSpPr>
            <p:spPr>
              <a:xfrm>
                <a:off x="5788196" y="5255044"/>
                <a:ext cx="146229" cy="83693"/>
              </a:xfrm>
              <a:custGeom>
                <a:avLst/>
                <a:gdLst/>
                <a:ahLst/>
                <a:cxnLst/>
                <a:rect l="0" t="0" r="0" b="0"/>
                <a:pathLst>
                  <a:path w="146229" h="83693" fill="none">
                    <a:moveTo>
                      <a:pt x="0" y="83693"/>
                    </a:moveTo>
                    <a:lnTo>
                      <a:pt x="146229" y="0"/>
                    </a:lnTo>
                  </a:path>
                </a:pathLst>
              </a:custGeom>
              <a:gradFill>
                <a:gsLst>
                  <a:gs pos="0">
                    <a:srgbClr val="DCE6F2"/>
                  </a:gs>
                  <a:gs pos="50000">
                    <a:srgbClr val="95B3D7"/>
                  </a:gs>
                  <a:gs pos="100000">
                    <a:srgbClr val="4F81BD"/>
                  </a:gs>
                </a:gsLst>
                <a:lin ang="5400000" scaled="0"/>
              </a:gradFill>
              <a:ln w="7600" cap="flat">
                <a:solidFill>
                  <a:srgbClr val="A5A5A5"/>
                </a:solidFill>
                <a:bevel/>
              </a:ln>
            </p:spPr>
          </p:sp>
          <p:sp>
            <p:nvSpPr>
              <p:cNvPr id="744" name="743 Forma libre"/>
              <p:cNvSpPr/>
              <p:nvPr/>
            </p:nvSpPr>
            <p:spPr>
              <a:xfrm>
                <a:off x="5531597" y="5132759"/>
                <a:ext cx="150886" cy="79044"/>
              </a:xfrm>
              <a:custGeom>
                <a:avLst/>
                <a:gdLst/>
                <a:ahLst/>
                <a:cxnLst/>
                <a:rect l="0" t="0" r="0" b="0"/>
                <a:pathLst>
                  <a:path w="150886" h="79044" fill="none">
                    <a:moveTo>
                      <a:pt x="0" y="79044"/>
                    </a:moveTo>
                    <a:lnTo>
                      <a:pt x="150886" y="0"/>
                    </a:lnTo>
                  </a:path>
                </a:pathLst>
              </a:custGeom>
              <a:gradFill>
                <a:gsLst>
                  <a:gs pos="0">
                    <a:srgbClr val="DCE6F2"/>
                  </a:gs>
                  <a:gs pos="50000">
                    <a:srgbClr val="95B3D7"/>
                  </a:gs>
                  <a:gs pos="100000">
                    <a:srgbClr val="4F81BD"/>
                  </a:gs>
                </a:gsLst>
                <a:lin ang="5400000" scaled="0"/>
              </a:gradFill>
              <a:ln w="7600" cap="flat">
                <a:solidFill>
                  <a:srgbClr val="7F7F7F"/>
                </a:solidFill>
                <a:bevel/>
              </a:ln>
            </p:spPr>
          </p:sp>
          <p:sp>
            <p:nvSpPr>
              <p:cNvPr id="745" name="744 Forma libre"/>
              <p:cNvSpPr/>
              <p:nvPr/>
            </p:nvSpPr>
            <p:spPr>
              <a:xfrm>
                <a:off x="5592138" y="5148567"/>
                <a:ext cx="124807" cy="63235"/>
              </a:xfrm>
              <a:custGeom>
                <a:avLst/>
                <a:gdLst/>
                <a:ahLst/>
                <a:cxnLst/>
                <a:rect l="0" t="0" r="0" b="0"/>
                <a:pathLst>
                  <a:path w="124807" h="63235" fill="none">
                    <a:moveTo>
                      <a:pt x="0" y="63235"/>
                    </a:moveTo>
                    <a:lnTo>
                      <a:pt x="124807" y="0"/>
                    </a:lnTo>
                  </a:path>
                </a:pathLst>
              </a:custGeom>
              <a:gradFill>
                <a:gsLst>
                  <a:gs pos="0">
                    <a:srgbClr val="DCE6F2"/>
                  </a:gs>
                  <a:gs pos="50000">
                    <a:srgbClr val="95B3D7"/>
                  </a:gs>
                  <a:gs pos="100000">
                    <a:srgbClr val="4F81BD"/>
                  </a:gs>
                </a:gsLst>
                <a:lin ang="5400000" scaled="0"/>
              </a:gradFill>
              <a:ln w="7600" cap="flat">
                <a:solidFill>
                  <a:srgbClr val="7F7F7F"/>
                </a:solidFill>
                <a:bevel/>
              </a:ln>
            </p:spPr>
          </p:sp>
          <p:sp>
            <p:nvSpPr>
              <p:cNvPr id="746" name="745 Forma libre"/>
              <p:cNvSpPr/>
              <p:nvPr/>
            </p:nvSpPr>
            <p:spPr>
              <a:xfrm>
                <a:off x="5620546" y="5164377"/>
                <a:ext cx="124807" cy="63235"/>
              </a:xfrm>
              <a:custGeom>
                <a:avLst/>
                <a:gdLst/>
                <a:ahLst/>
                <a:cxnLst/>
                <a:rect l="0" t="0" r="0" b="0"/>
                <a:pathLst>
                  <a:path w="124807" h="63235" fill="none">
                    <a:moveTo>
                      <a:pt x="0" y="63235"/>
                    </a:moveTo>
                    <a:lnTo>
                      <a:pt x="124807" y="0"/>
                    </a:lnTo>
                  </a:path>
                </a:pathLst>
              </a:custGeom>
              <a:gradFill>
                <a:gsLst>
                  <a:gs pos="0">
                    <a:srgbClr val="DCE6F2"/>
                  </a:gs>
                  <a:gs pos="50000">
                    <a:srgbClr val="95B3D7"/>
                  </a:gs>
                  <a:gs pos="100000">
                    <a:srgbClr val="4F81BD"/>
                  </a:gs>
                </a:gsLst>
                <a:lin ang="5400000" scaled="0"/>
              </a:gradFill>
              <a:ln w="7600" cap="flat">
                <a:solidFill>
                  <a:srgbClr val="7F7F7F"/>
                </a:solidFill>
                <a:bevel/>
              </a:ln>
            </p:spPr>
          </p:sp>
          <p:sp>
            <p:nvSpPr>
              <p:cNvPr id="747" name="746 Forma libre"/>
              <p:cNvSpPr/>
              <p:nvPr/>
            </p:nvSpPr>
            <p:spPr>
              <a:xfrm>
                <a:off x="5659198" y="5182045"/>
                <a:ext cx="124807" cy="63235"/>
              </a:xfrm>
              <a:custGeom>
                <a:avLst/>
                <a:gdLst/>
                <a:ahLst/>
                <a:cxnLst/>
                <a:rect l="0" t="0" r="0" b="0"/>
                <a:pathLst>
                  <a:path w="124807" h="63235" fill="none">
                    <a:moveTo>
                      <a:pt x="0" y="63235"/>
                    </a:moveTo>
                    <a:lnTo>
                      <a:pt x="124807" y="0"/>
                    </a:lnTo>
                  </a:path>
                </a:pathLst>
              </a:custGeom>
              <a:gradFill>
                <a:gsLst>
                  <a:gs pos="0">
                    <a:srgbClr val="DCE6F2"/>
                  </a:gs>
                  <a:gs pos="50000">
                    <a:srgbClr val="95B3D7"/>
                  </a:gs>
                  <a:gs pos="100000">
                    <a:srgbClr val="4F81BD"/>
                  </a:gs>
                </a:gsLst>
                <a:lin ang="5400000" scaled="0"/>
              </a:gradFill>
              <a:ln w="7600" cap="flat">
                <a:solidFill>
                  <a:srgbClr val="7F7F7F"/>
                </a:solidFill>
                <a:bevel/>
              </a:ln>
            </p:spPr>
          </p:sp>
          <p:sp>
            <p:nvSpPr>
              <p:cNvPr id="748" name="747 Forma libre"/>
              <p:cNvSpPr/>
              <p:nvPr/>
            </p:nvSpPr>
            <p:spPr>
              <a:xfrm>
                <a:off x="5689004" y="5198784"/>
                <a:ext cx="129338" cy="65095"/>
              </a:xfrm>
              <a:custGeom>
                <a:avLst/>
                <a:gdLst/>
                <a:ahLst/>
                <a:cxnLst/>
                <a:rect l="0" t="0" r="0" b="0"/>
                <a:pathLst>
                  <a:path w="129338" h="65095" fill="none">
                    <a:moveTo>
                      <a:pt x="0" y="65095"/>
                    </a:moveTo>
                    <a:lnTo>
                      <a:pt x="129338" y="0"/>
                    </a:lnTo>
                  </a:path>
                </a:pathLst>
              </a:custGeom>
              <a:gradFill>
                <a:gsLst>
                  <a:gs pos="0">
                    <a:srgbClr val="DCE6F2"/>
                  </a:gs>
                  <a:gs pos="50000">
                    <a:srgbClr val="95B3D7"/>
                  </a:gs>
                  <a:gs pos="100000">
                    <a:srgbClr val="4F81BD"/>
                  </a:gs>
                </a:gsLst>
                <a:lin ang="5400000" scaled="0"/>
              </a:gradFill>
              <a:ln w="7600" cap="flat">
                <a:solidFill>
                  <a:srgbClr val="7F7F7F"/>
                </a:solidFill>
                <a:bevel/>
              </a:ln>
            </p:spPr>
          </p:sp>
          <p:sp>
            <p:nvSpPr>
              <p:cNvPr id="749" name="748 Forma libre"/>
              <p:cNvSpPr/>
              <p:nvPr/>
            </p:nvSpPr>
            <p:spPr>
              <a:xfrm>
                <a:off x="5721602" y="5216452"/>
                <a:ext cx="130512" cy="66954"/>
              </a:xfrm>
              <a:custGeom>
                <a:avLst/>
                <a:gdLst/>
                <a:ahLst/>
                <a:cxnLst/>
                <a:rect l="0" t="0" r="0" b="0"/>
                <a:pathLst>
                  <a:path w="130512" h="66954" fill="none">
                    <a:moveTo>
                      <a:pt x="0" y="66954"/>
                    </a:moveTo>
                    <a:lnTo>
                      <a:pt x="130512" y="0"/>
                    </a:lnTo>
                  </a:path>
                </a:pathLst>
              </a:custGeom>
              <a:gradFill>
                <a:gsLst>
                  <a:gs pos="0">
                    <a:srgbClr val="DCE6F2"/>
                  </a:gs>
                  <a:gs pos="50000">
                    <a:srgbClr val="95B3D7"/>
                  </a:gs>
                  <a:gs pos="100000">
                    <a:srgbClr val="4F81BD"/>
                  </a:gs>
                </a:gsLst>
                <a:lin ang="5400000" scaled="0"/>
              </a:gradFill>
              <a:ln w="7600" cap="flat">
                <a:solidFill>
                  <a:srgbClr val="7F7F7F"/>
                </a:solidFill>
                <a:bevel/>
              </a:ln>
            </p:spPr>
          </p:sp>
          <p:sp>
            <p:nvSpPr>
              <p:cNvPr id="750" name="749 Forma libre"/>
              <p:cNvSpPr/>
              <p:nvPr/>
            </p:nvSpPr>
            <p:spPr>
              <a:xfrm>
                <a:off x="5759866" y="5233190"/>
                <a:ext cx="130512" cy="66954"/>
              </a:xfrm>
              <a:custGeom>
                <a:avLst/>
                <a:gdLst/>
                <a:ahLst/>
                <a:cxnLst/>
                <a:rect l="0" t="0" r="0" b="0"/>
                <a:pathLst>
                  <a:path w="130512" h="66954" fill="none">
                    <a:moveTo>
                      <a:pt x="0" y="66954"/>
                    </a:moveTo>
                    <a:lnTo>
                      <a:pt x="130512" y="0"/>
                    </a:lnTo>
                  </a:path>
                </a:pathLst>
              </a:custGeom>
              <a:gradFill>
                <a:gsLst>
                  <a:gs pos="0">
                    <a:srgbClr val="DCE6F2"/>
                  </a:gs>
                  <a:gs pos="50000">
                    <a:srgbClr val="95B3D7"/>
                  </a:gs>
                  <a:gs pos="100000">
                    <a:srgbClr val="4F81BD"/>
                  </a:gs>
                </a:gsLst>
                <a:lin ang="5400000" scaled="0"/>
              </a:gradFill>
              <a:ln w="7600" cap="flat">
                <a:solidFill>
                  <a:srgbClr val="7F7F7F"/>
                </a:solidFill>
                <a:bevel/>
              </a:ln>
            </p:spPr>
          </p:sp>
          <p:sp>
            <p:nvSpPr>
              <p:cNvPr id="751" name="750 Forma libre"/>
              <p:cNvSpPr/>
              <p:nvPr/>
            </p:nvSpPr>
            <p:spPr>
              <a:xfrm>
                <a:off x="5325758" y="5078882"/>
                <a:ext cx="672498" cy="178574"/>
              </a:xfrm>
              <a:custGeom>
                <a:avLst/>
                <a:gdLst/>
                <a:ahLst/>
                <a:cxnLst/>
                <a:rect l="0" t="0" r="0" b="0"/>
                <a:pathLst>
                  <a:path w="672498" h="178574">
                    <a:moveTo>
                      <a:pt x="0" y="163607"/>
                    </a:moveTo>
                    <a:cubicBezTo>
                      <a:pt x="0" y="163607"/>
                      <a:pt x="318538" y="0"/>
                      <a:pt x="324126" y="0"/>
                    </a:cubicBezTo>
                    <a:cubicBezTo>
                      <a:pt x="336249" y="0"/>
                      <a:pt x="672498" y="178574"/>
                      <a:pt x="672498" y="178574"/>
                    </a:cubicBezTo>
                    <a:cubicBezTo>
                      <a:pt x="672498" y="178574"/>
                      <a:pt x="545799" y="113392"/>
                      <a:pt x="324126" y="111532"/>
                    </a:cubicBezTo>
                    <a:cubicBezTo>
                      <a:pt x="153417" y="110100"/>
                      <a:pt x="0" y="163607"/>
                      <a:pt x="0" y="163607"/>
                    </a:cubicBezTo>
                    <a:close/>
                  </a:path>
                </a:pathLst>
              </a:custGeom>
              <a:gradFill>
                <a:gsLst>
                  <a:gs pos="0">
                    <a:srgbClr val="E0E0FF">
                      <a:alpha val="0"/>
                    </a:srgbClr>
                  </a:gs>
                  <a:gs pos="100000">
                    <a:srgbClr val="FFFFFF"/>
                  </a:gs>
                </a:gsLst>
                <a:lin ang="16200000" scaled="0"/>
              </a:gradFill>
              <a:ln w="7600" cap="flat">
                <a:noFill/>
                <a:bevel/>
              </a:ln>
            </p:spPr>
          </p:sp>
          <p:sp>
            <p:nvSpPr>
              <p:cNvPr id="752" name="751 Forma libre"/>
              <p:cNvSpPr/>
              <p:nvPr/>
            </p:nvSpPr>
            <p:spPr>
              <a:xfrm>
                <a:off x="6040374" y="4918064"/>
                <a:ext cx="69032" cy="364906"/>
              </a:xfrm>
              <a:custGeom>
                <a:avLst/>
                <a:gdLst/>
                <a:ahLst/>
                <a:cxnLst/>
                <a:rect l="0" t="0" r="0" b="0"/>
                <a:pathLst>
                  <a:path w="69032" h="364906">
                    <a:moveTo>
                      <a:pt x="49855" y="8781"/>
                    </a:moveTo>
                    <a:lnTo>
                      <a:pt x="69032" y="0"/>
                    </a:lnTo>
                    <a:lnTo>
                      <a:pt x="19175" y="351246"/>
                    </a:lnTo>
                    <a:lnTo>
                      <a:pt x="0" y="364906"/>
                    </a:lnTo>
                    <a:lnTo>
                      <a:pt x="49855" y="8781"/>
                    </a:lnTo>
                    <a:close/>
                  </a:path>
                </a:pathLst>
              </a:custGeom>
              <a:gradFill>
                <a:gsLst>
                  <a:gs pos="0">
                    <a:srgbClr val="7F7F7F"/>
                  </a:gs>
                  <a:gs pos="100000">
                    <a:srgbClr val="BFBFBF"/>
                  </a:gs>
                </a:gsLst>
                <a:lin ang="5400000" scaled="0"/>
              </a:gradFill>
              <a:ln w="7600" cap="flat">
                <a:noFill/>
                <a:bevel/>
              </a:ln>
            </p:spPr>
          </p:sp>
          <p:sp>
            <p:nvSpPr>
              <p:cNvPr id="2675" name="Text 2675"/>
              <p:cNvSpPr txBox="1"/>
              <p:nvPr/>
            </p:nvSpPr>
            <p:spPr>
              <a:xfrm>
                <a:off x="5315001" y="5508770"/>
                <a:ext cx="813200" cy="152000"/>
              </a:xfrm>
              <a:prstGeom prst="rect">
                <a:avLst/>
              </a:prstGeom>
              <a:noFill/>
            </p:spPr>
            <p:txBody>
              <a:bodyPr wrap="square" lIns="28000" tIns="18000" rIns="28000" bIns="18000" rtlCol="0" anchor="ctr"/>
              <a:lstStyle/>
              <a:p>
                <a:pPr algn="ctr"/>
                <a:r>
                  <a:rPr sz="760">
                    <a:solidFill>
                      <a:srgbClr val="000000"/>
                    </a:solidFill>
                    <a:latin typeface="Arial"/>
                  </a:rPr>
                  <a:t>At home Citizen</a:t>
                </a:r>
              </a:p>
            </p:txBody>
          </p:sp>
        </p:grpSp>
        <p:grpSp>
          <p:nvGrpSpPr>
            <p:cNvPr id="5" name="Desktop PC"/>
            <p:cNvGrpSpPr/>
            <p:nvPr/>
          </p:nvGrpSpPr>
          <p:grpSpPr>
            <a:xfrm>
              <a:off x="6624930" y="2751614"/>
              <a:ext cx="845910" cy="486400"/>
              <a:chOff x="6624930" y="2751614"/>
              <a:chExt cx="845910" cy="486400"/>
            </a:xfrm>
          </p:grpSpPr>
          <p:grpSp>
            <p:nvGrpSpPr>
              <p:cNvPr id="6" name="793 Grupo"/>
              <p:cNvGrpSpPr/>
              <p:nvPr/>
            </p:nvGrpSpPr>
            <p:grpSpPr>
              <a:xfrm>
                <a:off x="7322925" y="3176768"/>
                <a:ext cx="147920" cy="56106"/>
                <a:chOff x="7322925" y="3176768"/>
                <a:chExt cx="147920" cy="56106"/>
              </a:xfrm>
            </p:grpSpPr>
            <p:sp>
              <p:nvSpPr>
                <p:cNvPr id="795" name="794 Forma libre"/>
                <p:cNvSpPr/>
                <p:nvPr/>
              </p:nvSpPr>
              <p:spPr>
                <a:xfrm rot="-900000">
                  <a:off x="7322321" y="3178414"/>
                  <a:ext cx="61481" cy="3413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1481" h="34133">
                      <a:moveTo>
                        <a:pt x="126" y="16163"/>
                      </a:moveTo>
                      <a:cubicBezTo>
                        <a:pt x="996" y="21005"/>
                        <a:pt x="26515" y="-2764"/>
                        <a:pt x="45230" y="7989"/>
                      </a:cubicBezTo>
                      <a:cubicBezTo>
                        <a:pt x="63944" y="18742"/>
                        <a:pt x="57479" y="34022"/>
                        <a:pt x="57479" y="34022"/>
                      </a:cubicBezTo>
                      <a:lnTo>
                        <a:pt x="60907" y="33456"/>
                      </a:lnTo>
                      <a:cubicBezTo>
                        <a:pt x="60907" y="33456"/>
                        <a:pt x="65986" y="13082"/>
                        <a:pt x="45910" y="2895"/>
                      </a:cubicBezTo>
                      <a:cubicBezTo>
                        <a:pt x="25835" y="-7291"/>
                        <a:pt x="-744" y="11321"/>
                        <a:pt x="126" y="16163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7F7F7F"/>
                    </a:gs>
                    <a:gs pos="100000">
                      <a:srgbClr val="161717"/>
                    </a:gs>
                  </a:gsLst>
                  <a:lin ang="10800000" scaled="0"/>
                </a:gradFill>
                <a:ln w="7600" cap="flat">
                  <a:noFill/>
                  <a:miter lim="800000"/>
                </a:ln>
              </p:spPr>
            </p:sp>
            <p:grpSp>
              <p:nvGrpSpPr>
                <p:cNvPr id="7" name="795 Grupo"/>
                <p:cNvGrpSpPr/>
                <p:nvPr/>
              </p:nvGrpSpPr>
              <p:grpSpPr>
                <a:xfrm>
                  <a:off x="7380343" y="3178778"/>
                  <a:ext cx="90502" cy="54094"/>
                  <a:chOff x="7380343" y="3178778"/>
                  <a:chExt cx="90502" cy="54094"/>
                </a:xfrm>
              </p:grpSpPr>
              <p:sp>
                <p:nvSpPr>
                  <p:cNvPr id="797" name="796 Forma libre"/>
                  <p:cNvSpPr/>
                  <p:nvPr/>
                </p:nvSpPr>
                <p:spPr>
                  <a:xfrm>
                    <a:off x="7383783" y="3178629"/>
                    <a:ext cx="86784" cy="54503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86784" h="54503">
                        <a:moveTo>
                          <a:pt x="0" y="22167"/>
                        </a:moveTo>
                        <a:cubicBezTo>
                          <a:pt x="3969" y="12409"/>
                          <a:pt x="17737" y="4911"/>
                          <a:pt x="25685" y="2648"/>
                        </a:cubicBezTo>
                        <a:cubicBezTo>
                          <a:pt x="33633" y="385"/>
                          <a:pt x="48786" y="-1596"/>
                          <a:pt x="60176" y="1797"/>
                        </a:cubicBezTo>
                        <a:cubicBezTo>
                          <a:pt x="69726" y="4642"/>
                          <a:pt x="79444" y="10816"/>
                          <a:pt x="84234" y="23865"/>
                        </a:cubicBezTo>
                        <a:cubicBezTo>
                          <a:pt x="86547" y="30168"/>
                          <a:pt x="87852" y="40841"/>
                          <a:pt x="85725" y="45931"/>
                        </a:cubicBezTo>
                        <a:cubicBezTo>
                          <a:pt x="84327" y="49275"/>
                          <a:pt x="73801" y="55269"/>
                          <a:pt x="57194" y="54422"/>
                        </a:cubicBezTo>
                        <a:cubicBezTo>
                          <a:pt x="36774" y="53377"/>
                          <a:pt x="23841" y="45931"/>
                          <a:pt x="23841" y="45931"/>
                        </a:cubicBezTo>
                        <a:cubicBezTo>
                          <a:pt x="23841" y="45931"/>
                          <a:pt x="18935" y="24087"/>
                          <a:pt x="13054" y="19904"/>
                        </a:cubicBezTo>
                        <a:cubicBezTo>
                          <a:pt x="9079" y="17076"/>
                          <a:pt x="3543" y="16228"/>
                          <a:pt x="0" y="22167"/>
                        </a:cubicBezTo>
                        <a:close/>
                      </a:path>
                    </a:pathLst>
                  </a:custGeom>
                  <a:gradFill>
                    <a:gsLst>
                      <a:gs pos="100000">
                        <a:srgbClr val="383B3B"/>
                      </a:gs>
                      <a:gs pos="81841">
                        <a:srgbClr val="383B3B"/>
                      </a:gs>
                      <a:gs pos="0">
                        <a:srgbClr val="A5A5A5"/>
                      </a:gs>
                    </a:gsLst>
                    <a:path path="circle">
                      <a:fillToRect l="50000" t="50000" r="50000" b="50000"/>
                    </a:path>
                  </a:gradFill>
                  <a:ln w="7600" cap="flat">
                    <a:noFill/>
                    <a:miter lim="800000"/>
                  </a:ln>
                </p:spPr>
              </p:sp>
              <p:sp>
                <p:nvSpPr>
                  <p:cNvPr id="798" name="797 Forma libre"/>
                  <p:cNvSpPr/>
                  <p:nvPr/>
                </p:nvSpPr>
                <p:spPr>
                  <a:xfrm>
                    <a:off x="7380848" y="3195772"/>
                    <a:ext cx="26826" cy="28697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6826" h="28697">
                        <a:moveTo>
                          <a:pt x="0" y="13606"/>
                        </a:moveTo>
                        <a:cubicBezTo>
                          <a:pt x="0" y="13606"/>
                          <a:pt x="20677" y="26667"/>
                          <a:pt x="26779" y="28791"/>
                        </a:cubicBezTo>
                        <a:cubicBezTo>
                          <a:pt x="25216" y="22004"/>
                          <a:pt x="22235" y="2483"/>
                          <a:pt x="11590" y="361"/>
                        </a:cubicBezTo>
                        <a:cubicBezTo>
                          <a:pt x="2223" y="-2185"/>
                          <a:pt x="0" y="13606"/>
                          <a:pt x="0" y="13606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D8D8D8"/>
                      </a:gs>
                      <a:gs pos="100000">
                        <a:srgbClr val="BFBFBF"/>
                      </a:gs>
                    </a:gsLst>
                    <a:lin ang="10800000" scaled="0"/>
                  </a:gradFill>
                  <a:ln w="7600" cap="flat">
                    <a:noFill/>
                    <a:miter lim="800000"/>
                  </a:ln>
                </p:spPr>
              </p:sp>
              <p:sp>
                <p:nvSpPr>
                  <p:cNvPr id="799" name="798 Forma libre"/>
                  <p:cNvSpPr/>
                  <p:nvPr/>
                </p:nvSpPr>
                <p:spPr>
                  <a:xfrm>
                    <a:off x="7413195" y="3190495"/>
                    <a:ext cx="21844" cy="18398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1844" h="18398">
                        <a:moveTo>
                          <a:pt x="10898" y="0"/>
                        </a:moveTo>
                        <a:cubicBezTo>
                          <a:pt x="4768" y="0"/>
                          <a:pt x="56" y="4104"/>
                          <a:pt x="27" y="9217"/>
                        </a:cubicBezTo>
                        <a:cubicBezTo>
                          <a:pt x="0" y="14330"/>
                          <a:pt x="4870" y="18398"/>
                          <a:pt x="10898" y="18398"/>
                        </a:cubicBezTo>
                        <a:cubicBezTo>
                          <a:pt x="16927" y="18398"/>
                          <a:pt x="21844" y="14330"/>
                          <a:pt x="21844" y="9208"/>
                        </a:cubicBezTo>
                        <a:cubicBezTo>
                          <a:pt x="21844" y="4085"/>
                          <a:pt x="17029" y="0"/>
                          <a:pt x="10898" y="0"/>
                        </a:cubicBezTo>
                        <a:close/>
                      </a:path>
                    </a:pathLst>
                  </a:custGeom>
                  <a:gradFill>
                    <a:gsLst>
                      <a:gs pos="100000">
                        <a:srgbClr val="A8B1B2"/>
                      </a:gs>
                      <a:gs pos="66619">
                        <a:srgbClr val="A8B1B2"/>
                      </a:gs>
                      <a:gs pos="0">
                        <a:srgbClr val="DAEAFD"/>
                      </a:gs>
                    </a:gsLst>
                    <a:path path="circle">
                      <a:fillToRect l="50000" t="50000" r="50000" b="50000"/>
                    </a:path>
                  </a:gradFill>
                  <a:ln w="3164" cap="flat">
                    <a:noFill/>
                    <a:miter lim="800000"/>
                  </a:ln>
                </p:spPr>
              </p:sp>
            </p:grpSp>
          </p:grpSp>
          <p:grpSp>
            <p:nvGrpSpPr>
              <p:cNvPr id="8" name="799 Grupo"/>
              <p:cNvGrpSpPr/>
              <p:nvPr/>
            </p:nvGrpSpPr>
            <p:grpSpPr>
              <a:xfrm>
                <a:off x="6922813" y="2752120"/>
                <a:ext cx="396997" cy="426496"/>
                <a:chOff x="6922813" y="2752120"/>
                <a:chExt cx="396997" cy="426496"/>
              </a:xfrm>
            </p:grpSpPr>
            <p:sp>
              <p:nvSpPr>
                <p:cNvPr id="801" name="800 Forma libre"/>
                <p:cNvSpPr/>
                <p:nvPr/>
              </p:nvSpPr>
              <p:spPr>
                <a:xfrm>
                  <a:off x="7001664" y="3151136"/>
                  <a:ext cx="249948" cy="2036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49948" h="20369">
                      <a:moveTo>
                        <a:pt x="124527" y="0"/>
                      </a:moveTo>
                      <a:cubicBezTo>
                        <a:pt x="54239" y="0"/>
                        <a:pt x="0" y="3550"/>
                        <a:pt x="0" y="7972"/>
                      </a:cubicBezTo>
                      <a:cubicBezTo>
                        <a:pt x="-428" y="12395"/>
                        <a:pt x="56073" y="20484"/>
                        <a:pt x="125196" y="20484"/>
                      </a:cubicBezTo>
                      <a:cubicBezTo>
                        <a:pt x="194318" y="20484"/>
                        <a:pt x="249948" y="12395"/>
                        <a:pt x="249948" y="7964"/>
                      </a:cubicBezTo>
                      <a:cubicBezTo>
                        <a:pt x="249948" y="3534"/>
                        <a:pt x="194814" y="0"/>
                        <a:pt x="124527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D8D8D8"/>
                    </a:gs>
                    <a:gs pos="100000">
                      <a:srgbClr val="707677"/>
                    </a:gs>
                  </a:gsLst>
                  <a:lin ang="5400000" scaled="0"/>
                </a:gradFill>
                <a:ln w="7600" cap="flat">
                  <a:noFill/>
                  <a:miter lim="800000"/>
                </a:ln>
              </p:spPr>
            </p:sp>
            <p:sp>
              <p:nvSpPr>
                <p:cNvPr id="802" name="Rectangle"/>
                <p:cNvSpPr/>
                <p:nvPr/>
              </p:nvSpPr>
              <p:spPr>
                <a:xfrm>
                  <a:off x="7091007" y="3161715"/>
                  <a:ext cx="74704" cy="998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4704" h="9984">
                      <a:moveTo>
                        <a:pt x="0" y="0"/>
                      </a:moveTo>
                      <a:lnTo>
                        <a:pt x="74704" y="0"/>
                      </a:lnTo>
                      <a:lnTo>
                        <a:pt x="74704" y="9984"/>
                      </a:lnTo>
                      <a:lnTo>
                        <a:pt x="0" y="998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707677"/>
                    </a:gs>
                    <a:gs pos="50000">
                      <a:srgbClr val="3F3F3F"/>
                    </a:gs>
                    <a:gs pos="100000">
                      <a:srgbClr val="707677"/>
                    </a:gs>
                  </a:gsLst>
                  <a:lin ang="0" scaled="0"/>
                </a:gradFill>
                <a:ln w="7600" cap="flat">
                  <a:noFill/>
                  <a:miter lim="800000"/>
                </a:ln>
              </p:spPr>
            </p:sp>
            <p:sp>
              <p:nvSpPr>
                <p:cNvPr id="803" name="Rectangle"/>
                <p:cNvSpPr/>
                <p:nvPr/>
              </p:nvSpPr>
              <p:spPr>
                <a:xfrm>
                  <a:off x="6923247" y="2752424"/>
                  <a:ext cx="396991" cy="364347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96991" h="364347">
                      <a:moveTo>
                        <a:pt x="0" y="0"/>
                      </a:moveTo>
                      <a:lnTo>
                        <a:pt x="396991" y="0"/>
                      </a:lnTo>
                      <a:lnTo>
                        <a:pt x="396991" y="364347"/>
                      </a:lnTo>
                      <a:lnTo>
                        <a:pt x="0" y="36434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595959"/>
                    </a:gs>
                    <a:gs pos="50000">
                      <a:srgbClr val="A5A5A5"/>
                    </a:gs>
                    <a:gs pos="100000">
                      <a:srgbClr val="595959"/>
                    </a:gs>
                  </a:gsLst>
                  <a:lin ang="8100000" scaled="0"/>
                </a:gradFill>
                <a:ln w="7600" cap="flat">
                  <a:noFill/>
                  <a:miter lim="800000"/>
                </a:ln>
              </p:spPr>
            </p:sp>
            <p:sp>
              <p:nvSpPr>
                <p:cNvPr id="804" name="803 Forma libre"/>
                <p:cNvSpPr/>
                <p:nvPr/>
              </p:nvSpPr>
              <p:spPr>
                <a:xfrm rot="-10800000">
                  <a:off x="7044134" y="3105415"/>
                  <a:ext cx="166142" cy="2009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66142" h="20090">
                      <a:moveTo>
                        <a:pt x="0" y="19218"/>
                      </a:moveTo>
                      <a:cubicBezTo>
                        <a:pt x="0" y="19218"/>
                        <a:pt x="0" y="7934"/>
                        <a:pt x="0" y="4956"/>
                      </a:cubicBezTo>
                      <a:cubicBezTo>
                        <a:pt x="0" y="1978"/>
                        <a:pt x="8676" y="98"/>
                        <a:pt x="18653" y="98"/>
                      </a:cubicBezTo>
                      <a:cubicBezTo>
                        <a:pt x="28630" y="98"/>
                        <a:pt x="145320" y="-59"/>
                        <a:pt x="152261" y="98"/>
                      </a:cubicBezTo>
                      <a:cubicBezTo>
                        <a:pt x="159202" y="255"/>
                        <a:pt x="166142" y="1665"/>
                        <a:pt x="166142" y="5113"/>
                      </a:cubicBezTo>
                      <a:cubicBezTo>
                        <a:pt x="166142" y="8561"/>
                        <a:pt x="166142" y="19218"/>
                        <a:pt x="166142" y="19218"/>
                      </a:cubicBezTo>
                      <a:cubicBezTo>
                        <a:pt x="166142" y="19218"/>
                        <a:pt x="105411" y="20158"/>
                        <a:pt x="83288" y="20158"/>
                      </a:cubicBezTo>
                      <a:cubicBezTo>
                        <a:pt x="61165" y="20158"/>
                        <a:pt x="0" y="19218"/>
                        <a:pt x="0" y="19218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595959"/>
                    </a:gs>
                    <a:gs pos="100000">
                      <a:srgbClr val="A5A5A5"/>
                    </a:gs>
                  </a:gsLst>
                  <a:lin ang="13500000" scaled="0"/>
                </a:gradFill>
                <a:ln w="7600" cap="flat">
                  <a:noFill/>
                  <a:miter lim="800000"/>
                </a:ln>
              </p:spPr>
            </p:sp>
            <p:sp>
              <p:nvSpPr>
                <p:cNvPr id="805" name="804 Forma libre"/>
                <p:cNvSpPr/>
                <p:nvPr/>
              </p:nvSpPr>
              <p:spPr>
                <a:xfrm rot="-10800000">
                  <a:off x="7046747" y="3105297"/>
                  <a:ext cx="160917" cy="17707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60917" h="17707">
                      <a:moveTo>
                        <a:pt x="0" y="16938"/>
                      </a:moveTo>
                      <a:cubicBezTo>
                        <a:pt x="0" y="16938"/>
                        <a:pt x="0" y="6993"/>
                        <a:pt x="0" y="4368"/>
                      </a:cubicBezTo>
                      <a:cubicBezTo>
                        <a:pt x="0" y="1744"/>
                        <a:pt x="8403" y="86"/>
                        <a:pt x="18066" y="86"/>
                      </a:cubicBezTo>
                      <a:cubicBezTo>
                        <a:pt x="27730" y="86"/>
                        <a:pt x="140750" y="-52"/>
                        <a:pt x="147472" y="86"/>
                      </a:cubicBezTo>
                      <a:cubicBezTo>
                        <a:pt x="154195" y="224"/>
                        <a:pt x="160917" y="1468"/>
                        <a:pt x="160917" y="4506"/>
                      </a:cubicBezTo>
                      <a:cubicBezTo>
                        <a:pt x="160917" y="7545"/>
                        <a:pt x="160917" y="16938"/>
                        <a:pt x="160917" y="16938"/>
                      </a:cubicBezTo>
                      <a:cubicBezTo>
                        <a:pt x="160917" y="16938"/>
                        <a:pt x="102096" y="17767"/>
                        <a:pt x="80669" y="17767"/>
                      </a:cubicBezTo>
                      <a:cubicBezTo>
                        <a:pt x="59241" y="17767"/>
                        <a:pt x="0" y="16938"/>
                        <a:pt x="0" y="16938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BFBFBF"/>
                    </a:gs>
                    <a:gs pos="100000">
                      <a:srgbClr val="D8D8D8"/>
                    </a:gs>
                  </a:gsLst>
                  <a:lin ang="5400000" scaled="0"/>
                </a:gradFill>
                <a:ln w="593" cap="flat">
                  <a:noFill/>
                  <a:miter lim="800000"/>
                </a:ln>
              </p:spPr>
            </p:sp>
            <p:grpSp>
              <p:nvGrpSpPr>
                <p:cNvPr id="9" name="805 Grupo"/>
                <p:cNvGrpSpPr/>
                <p:nvPr/>
              </p:nvGrpSpPr>
              <p:grpSpPr>
                <a:xfrm>
                  <a:off x="7052581" y="3112009"/>
                  <a:ext cx="149883" cy="8324"/>
                  <a:chOff x="7052581" y="3112009"/>
                  <a:chExt cx="149883" cy="8324"/>
                </a:xfrm>
              </p:grpSpPr>
              <p:sp>
                <p:nvSpPr>
                  <p:cNvPr id="807" name="806 Forma libre"/>
                  <p:cNvSpPr/>
                  <p:nvPr/>
                </p:nvSpPr>
                <p:spPr>
                  <a:xfrm>
                    <a:off x="7052521" y="3111973"/>
                    <a:ext cx="26246" cy="7963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6246" h="7963">
                        <a:moveTo>
                          <a:pt x="1404" y="0"/>
                        </a:moveTo>
                        <a:lnTo>
                          <a:pt x="24785" y="0"/>
                        </a:lnTo>
                        <a:cubicBezTo>
                          <a:pt x="24785" y="0"/>
                          <a:pt x="26246" y="-554"/>
                          <a:pt x="26246" y="4007"/>
                        </a:cubicBezTo>
                        <a:cubicBezTo>
                          <a:pt x="26246" y="8335"/>
                          <a:pt x="24785" y="8006"/>
                          <a:pt x="24785" y="8006"/>
                        </a:cubicBezTo>
                        <a:lnTo>
                          <a:pt x="1404" y="8006"/>
                        </a:lnTo>
                        <a:cubicBezTo>
                          <a:pt x="1404" y="8006"/>
                          <a:pt x="32" y="8138"/>
                          <a:pt x="0" y="4007"/>
                        </a:cubicBezTo>
                        <a:cubicBezTo>
                          <a:pt x="0" y="-554"/>
                          <a:pt x="1404" y="0"/>
                          <a:pt x="1404" y="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707677"/>
                      </a:gs>
                      <a:gs pos="100000">
                        <a:srgbClr val="3F3F3F"/>
                      </a:gs>
                    </a:gsLst>
                    <a:lin ang="2700000" scaled="0"/>
                  </a:gradFill>
                  <a:ln w="445" cap="flat">
                    <a:noFill/>
                    <a:miter lim="800000"/>
                  </a:ln>
                </p:spPr>
              </p:sp>
              <p:sp>
                <p:nvSpPr>
                  <p:cNvPr id="808" name="807 Forma libre"/>
                  <p:cNvSpPr/>
                  <p:nvPr/>
                </p:nvSpPr>
                <p:spPr>
                  <a:xfrm>
                    <a:off x="7083616" y="3111973"/>
                    <a:ext cx="26246" cy="7963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6246" h="7963">
                        <a:moveTo>
                          <a:pt x="1404" y="0"/>
                        </a:moveTo>
                        <a:lnTo>
                          <a:pt x="24785" y="0"/>
                        </a:lnTo>
                        <a:cubicBezTo>
                          <a:pt x="24785" y="0"/>
                          <a:pt x="26246" y="-554"/>
                          <a:pt x="26246" y="4007"/>
                        </a:cubicBezTo>
                        <a:cubicBezTo>
                          <a:pt x="26246" y="8335"/>
                          <a:pt x="24785" y="8006"/>
                          <a:pt x="24785" y="8006"/>
                        </a:cubicBezTo>
                        <a:lnTo>
                          <a:pt x="1404" y="8006"/>
                        </a:lnTo>
                        <a:cubicBezTo>
                          <a:pt x="1404" y="8006"/>
                          <a:pt x="32" y="8138"/>
                          <a:pt x="0" y="4007"/>
                        </a:cubicBezTo>
                        <a:cubicBezTo>
                          <a:pt x="0" y="-554"/>
                          <a:pt x="1404" y="0"/>
                          <a:pt x="1404" y="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707677"/>
                      </a:gs>
                      <a:gs pos="100000">
                        <a:srgbClr val="3F3F3F"/>
                      </a:gs>
                    </a:gsLst>
                    <a:lin ang="2700000" scaled="0"/>
                  </a:gradFill>
                  <a:ln w="445" cap="flat">
                    <a:noFill/>
                    <a:miter lim="800000"/>
                  </a:ln>
                </p:spPr>
              </p:sp>
              <p:sp>
                <p:nvSpPr>
                  <p:cNvPr id="809" name="808 Forma libre"/>
                  <p:cNvSpPr/>
                  <p:nvPr/>
                </p:nvSpPr>
                <p:spPr>
                  <a:xfrm>
                    <a:off x="7113985" y="3111973"/>
                    <a:ext cx="26246" cy="7963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6246" h="7963">
                        <a:moveTo>
                          <a:pt x="1404" y="0"/>
                        </a:moveTo>
                        <a:lnTo>
                          <a:pt x="24785" y="0"/>
                        </a:lnTo>
                        <a:cubicBezTo>
                          <a:pt x="24785" y="0"/>
                          <a:pt x="26246" y="-554"/>
                          <a:pt x="26246" y="4007"/>
                        </a:cubicBezTo>
                        <a:cubicBezTo>
                          <a:pt x="26246" y="8335"/>
                          <a:pt x="24785" y="8006"/>
                          <a:pt x="24785" y="8006"/>
                        </a:cubicBezTo>
                        <a:lnTo>
                          <a:pt x="1404" y="8006"/>
                        </a:lnTo>
                        <a:cubicBezTo>
                          <a:pt x="1404" y="8006"/>
                          <a:pt x="32" y="8138"/>
                          <a:pt x="0" y="4007"/>
                        </a:cubicBezTo>
                        <a:cubicBezTo>
                          <a:pt x="0" y="-554"/>
                          <a:pt x="1404" y="0"/>
                          <a:pt x="1404" y="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707677"/>
                      </a:gs>
                      <a:gs pos="100000">
                        <a:srgbClr val="3F3F3F"/>
                      </a:gs>
                    </a:gsLst>
                    <a:lin ang="2700000" scaled="0"/>
                  </a:gradFill>
                  <a:ln w="445" cap="flat">
                    <a:noFill/>
                    <a:miter lim="800000"/>
                  </a:ln>
                </p:spPr>
              </p:sp>
              <p:sp>
                <p:nvSpPr>
                  <p:cNvPr id="810" name="809 Forma libre"/>
                  <p:cNvSpPr/>
                  <p:nvPr/>
                </p:nvSpPr>
                <p:spPr>
                  <a:xfrm>
                    <a:off x="7145481" y="3111973"/>
                    <a:ext cx="26246" cy="7963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6246" h="7963">
                        <a:moveTo>
                          <a:pt x="1404" y="0"/>
                        </a:moveTo>
                        <a:lnTo>
                          <a:pt x="24785" y="0"/>
                        </a:lnTo>
                        <a:cubicBezTo>
                          <a:pt x="24785" y="0"/>
                          <a:pt x="26246" y="-554"/>
                          <a:pt x="26246" y="4007"/>
                        </a:cubicBezTo>
                        <a:cubicBezTo>
                          <a:pt x="26246" y="8335"/>
                          <a:pt x="24785" y="8006"/>
                          <a:pt x="24785" y="8006"/>
                        </a:cubicBezTo>
                        <a:lnTo>
                          <a:pt x="1404" y="8006"/>
                        </a:lnTo>
                        <a:cubicBezTo>
                          <a:pt x="1404" y="8006"/>
                          <a:pt x="32" y="8138"/>
                          <a:pt x="0" y="4007"/>
                        </a:cubicBezTo>
                        <a:cubicBezTo>
                          <a:pt x="0" y="-554"/>
                          <a:pt x="1404" y="0"/>
                          <a:pt x="1404" y="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707677"/>
                      </a:gs>
                      <a:gs pos="100000">
                        <a:srgbClr val="3F3F3F"/>
                      </a:gs>
                    </a:gsLst>
                    <a:lin ang="2700000" scaled="0"/>
                  </a:gradFill>
                  <a:ln w="445" cap="flat">
                    <a:noFill/>
                    <a:miter lim="800000"/>
                  </a:ln>
                </p:spPr>
              </p:sp>
              <p:sp>
                <p:nvSpPr>
                  <p:cNvPr id="811" name="810 Forma libre"/>
                  <p:cNvSpPr/>
                  <p:nvPr/>
                </p:nvSpPr>
                <p:spPr>
                  <a:xfrm>
                    <a:off x="7176056" y="3111973"/>
                    <a:ext cx="26246" cy="7963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6246" h="7963">
                        <a:moveTo>
                          <a:pt x="1404" y="0"/>
                        </a:moveTo>
                        <a:lnTo>
                          <a:pt x="24785" y="0"/>
                        </a:lnTo>
                        <a:cubicBezTo>
                          <a:pt x="24785" y="0"/>
                          <a:pt x="26246" y="-554"/>
                          <a:pt x="26246" y="4007"/>
                        </a:cubicBezTo>
                        <a:cubicBezTo>
                          <a:pt x="26246" y="8335"/>
                          <a:pt x="24785" y="8006"/>
                          <a:pt x="24785" y="8006"/>
                        </a:cubicBezTo>
                        <a:lnTo>
                          <a:pt x="1404" y="8006"/>
                        </a:lnTo>
                        <a:cubicBezTo>
                          <a:pt x="1404" y="8006"/>
                          <a:pt x="32" y="8138"/>
                          <a:pt x="0" y="4007"/>
                        </a:cubicBezTo>
                        <a:cubicBezTo>
                          <a:pt x="0" y="-554"/>
                          <a:pt x="1404" y="0"/>
                          <a:pt x="1404" y="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707677"/>
                      </a:gs>
                      <a:gs pos="100000">
                        <a:srgbClr val="3F3F3F"/>
                      </a:gs>
                    </a:gsLst>
                    <a:lin ang="2700000" scaled="0"/>
                  </a:gradFill>
                  <a:ln w="445" cap="flat">
                    <a:noFill/>
                    <a:miter lim="800000"/>
                  </a:ln>
                </p:spPr>
              </p:sp>
            </p:grpSp>
            <p:grpSp>
              <p:nvGrpSpPr>
                <p:cNvPr id="10" name="811 Grupo"/>
                <p:cNvGrpSpPr/>
                <p:nvPr/>
              </p:nvGrpSpPr>
              <p:grpSpPr>
                <a:xfrm>
                  <a:off x="7051306" y="3111052"/>
                  <a:ext cx="149883" cy="8324"/>
                  <a:chOff x="7051306" y="3111052"/>
                  <a:chExt cx="149883" cy="8324"/>
                </a:xfrm>
              </p:grpSpPr>
              <p:sp>
                <p:nvSpPr>
                  <p:cNvPr id="813" name="812 Forma libre"/>
                  <p:cNvSpPr/>
                  <p:nvPr/>
                </p:nvSpPr>
                <p:spPr>
                  <a:xfrm>
                    <a:off x="7051247" y="3111016"/>
                    <a:ext cx="26246" cy="7963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6246" h="7963">
                        <a:moveTo>
                          <a:pt x="1404" y="0"/>
                        </a:moveTo>
                        <a:lnTo>
                          <a:pt x="24785" y="0"/>
                        </a:lnTo>
                        <a:cubicBezTo>
                          <a:pt x="24785" y="0"/>
                          <a:pt x="26246" y="-554"/>
                          <a:pt x="26246" y="4007"/>
                        </a:cubicBezTo>
                        <a:cubicBezTo>
                          <a:pt x="26246" y="8335"/>
                          <a:pt x="24785" y="8006"/>
                          <a:pt x="24785" y="8006"/>
                        </a:cubicBezTo>
                        <a:lnTo>
                          <a:pt x="1404" y="8006"/>
                        </a:lnTo>
                        <a:cubicBezTo>
                          <a:pt x="1404" y="8006"/>
                          <a:pt x="32" y="8138"/>
                          <a:pt x="0" y="4007"/>
                        </a:cubicBezTo>
                        <a:cubicBezTo>
                          <a:pt x="0" y="-554"/>
                          <a:pt x="1404" y="0"/>
                          <a:pt x="1404" y="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7F7F7F"/>
                      </a:gs>
                      <a:gs pos="50000">
                        <a:srgbClr val="CAD4D6"/>
                      </a:gs>
                      <a:gs pos="100000">
                        <a:srgbClr val="7F7F7F"/>
                      </a:gs>
                    </a:gsLst>
                    <a:lin ang="5400000" scaled="0"/>
                  </a:gradFill>
                  <a:ln w="445" cap="flat">
                    <a:noFill/>
                    <a:miter lim="800000"/>
                  </a:ln>
                </p:spPr>
              </p:sp>
              <p:sp>
                <p:nvSpPr>
                  <p:cNvPr id="814" name="813 Forma libre"/>
                  <p:cNvSpPr/>
                  <p:nvPr/>
                </p:nvSpPr>
                <p:spPr>
                  <a:xfrm>
                    <a:off x="7082341" y="3111016"/>
                    <a:ext cx="26246" cy="7963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6246" h="7963">
                        <a:moveTo>
                          <a:pt x="1404" y="0"/>
                        </a:moveTo>
                        <a:lnTo>
                          <a:pt x="24785" y="0"/>
                        </a:lnTo>
                        <a:cubicBezTo>
                          <a:pt x="24785" y="0"/>
                          <a:pt x="26246" y="-554"/>
                          <a:pt x="26246" y="4007"/>
                        </a:cubicBezTo>
                        <a:cubicBezTo>
                          <a:pt x="26246" y="8335"/>
                          <a:pt x="24785" y="8006"/>
                          <a:pt x="24785" y="8006"/>
                        </a:cubicBezTo>
                        <a:lnTo>
                          <a:pt x="1404" y="8006"/>
                        </a:lnTo>
                        <a:cubicBezTo>
                          <a:pt x="1404" y="8006"/>
                          <a:pt x="32" y="8138"/>
                          <a:pt x="0" y="4007"/>
                        </a:cubicBezTo>
                        <a:cubicBezTo>
                          <a:pt x="0" y="-554"/>
                          <a:pt x="1404" y="0"/>
                          <a:pt x="1404" y="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7F7F7F"/>
                      </a:gs>
                      <a:gs pos="50000">
                        <a:srgbClr val="CAD4D6"/>
                      </a:gs>
                      <a:gs pos="100000">
                        <a:srgbClr val="7F7F7F"/>
                      </a:gs>
                    </a:gsLst>
                    <a:lin ang="5400000" scaled="0"/>
                  </a:gradFill>
                  <a:ln w="445" cap="flat">
                    <a:noFill/>
                    <a:miter lim="800000"/>
                  </a:ln>
                </p:spPr>
              </p:sp>
              <p:sp>
                <p:nvSpPr>
                  <p:cNvPr id="815" name="814 Forma libre"/>
                  <p:cNvSpPr/>
                  <p:nvPr/>
                </p:nvSpPr>
                <p:spPr>
                  <a:xfrm>
                    <a:off x="7112710" y="3111016"/>
                    <a:ext cx="26246" cy="7963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6246" h="7963">
                        <a:moveTo>
                          <a:pt x="1404" y="0"/>
                        </a:moveTo>
                        <a:lnTo>
                          <a:pt x="24785" y="0"/>
                        </a:lnTo>
                        <a:cubicBezTo>
                          <a:pt x="24785" y="0"/>
                          <a:pt x="26246" y="-554"/>
                          <a:pt x="26246" y="4007"/>
                        </a:cubicBezTo>
                        <a:cubicBezTo>
                          <a:pt x="26246" y="8335"/>
                          <a:pt x="24785" y="8006"/>
                          <a:pt x="24785" y="8006"/>
                        </a:cubicBezTo>
                        <a:lnTo>
                          <a:pt x="1404" y="8006"/>
                        </a:lnTo>
                        <a:cubicBezTo>
                          <a:pt x="1404" y="8006"/>
                          <a:pt x="32" y="8138"/>
                          <a:pt x="0" y="4007"/>
                        </a:cubicBezTo>
                        <a:cubicBezTo>
                          <a:pt x="0" y="-554"/>
                          <a:pt x="1404" y="0"/>
                          <a:pt x="1404" y="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7F7F7F"/>
                      </a:gs>
                      <a:gs pos="50000">
                        <a:srgbClr val="CAD4D6"/>
                      </a:gs>
                      <a:gs pos="100000">
                        <a:srgbClr val="7F7F7F"/>
                      </a:gs>
                    </a:gsLst>
                    <a:lin ang="5400000" scaled="0"/>
                  </a:gradFill>
                  <a:ln w="445" cap="flat">
                    <a:noFill/>
                    <a:miter lim="800000"/>
                  </a:ln>
                </p:spPr>
              </p:sp>
              <p:sp>
                <p:nvSpPr>
                  <p:cNvPr id="816" name="815 Forma libre"/>
                  <p:cNvSpPr/>
                  <p:nvPr/>
                </p:nvSpPr>
                <p:spPr>
                  <a:xfrm>
                    <a:off x="7144206" y="3111016"/>
                    <a:ext cx="26246" cy="7963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6246" h="7963">
                        <a:moveTo>
                          <a:pt x="1404" y="0"/>
                        </a:moveTo>
                        <a:lnTo>
                          <a:pt x="24785" y="0"/>
                        </a:lnTo>
                        <a:cubicBezTo>
                          <a:pt x="24785" y="0"/>
                          <a:pt x="26246" y="-554"/>
                          <a:pt x="26246" y="4007"/>
                        </a:cubicBezTo>
                        <a:cubicBezTo>
                          <a:pt x="26246" y="8335"/>
                          <a:pt x="24785" y="8006"/>
                          <a:pt x="24785" y="8006"/>
                        </a:cubicBezTo>
                        <a:lnTo>
                          <a:pt x="1404" y="8006"/>
                        </a:lnTo>
                        <a:cubicBezTo>
                          <a:pt x="1404" y="8006"/>
                          <a:pt x="32" y="8138"/>
                          <a:pt x="0" y="4007"/>
                        </a:cubicBezTo>
                        <a:cubicBezTo>
                          <a:pt x="0" y="-554"/>
                          <a:pt x="1404" y="0"/>
                          <a:pt x="1404" y="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7F7F7F"/>
                      </a:gs>
                      <a:gs pos="50000">
                        <a:srgbClr val="CAD4D6"/>
                      </a:gs>
                      <a:gs pos="100000">
                        <a:srgbClr val="7F7F7F"/>
                      </a:gs>
                    </a:gsLst>
                    <a:lin ang="5400000" scaled="0"/>
                  </a:gradFill>
                  <a:ln w="445" cap="flat">
                    <a:noFill/>
                    <a:miter lim="800000"/>
                  </a:ln>
                </p:spPr>
              </p:sp>
              <p:sp>
                <p:nvSpPr>
                  <p:cNvPr id="817" name="816 Forma libre"/>
                  <p:cNvSpPr/>
                  <p:nvPr/>
                </p:nvSpPr>
                <p:spPr>
                  <a:xfrm>
                    <a:off x="7174781" y="3111016"/>
                    <a:ext cx="26246" cy="7963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6246" h="7963">
                        <a:moveTo>
                          <a:pt x="1404" y="0"/>
                        </a:moveTo>
                        <a:lnTo>
                          <a:pt x="24785" y="0"/>
                        </a:lnTo>
                        <a:cubicBezTo>
                          <a:pt x="24785" y="0"/>
                          <a:pt x="26246" y="-554"/>
                          <a:pt x="26246" y="4007"/>
                        </a:cubicBezTo>
                        <a:cubicBezTo>
                          <a:pt x="26246" y="8335"/>
                          <a:pt x="24785" y="8006"/>
                          <a:pt x="24785" y="8006"/>
                        </a:cubicBezTo>
                        <a:lnTo>
                          <a:pt x="1404" y="8006"/>
                        </a:lnTo>
                        <a:cubicBezTo>
                          <a:pt x="1404" y="8006"/>
                          <a:pt x="32" y="8138"/>
                          <a:pt x="0" y="4007"/>
                        </a:cubicBezTo>
                        <a:cubicBezTo>
                          <a:pt x="0" y="-554"/>
                          <a:pt x="1404" y="0"/>
                          <a:pt x="1404" y="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7F7F7F"/>
                      </a:gs>
                      <a:gs pos="50000">
                        <a:srgbClr val="CAD4D6"/>
                      </a:gs>
                      <a:gs pos="100000">
                        <a:srgbClr val="7F7F7F"/>
                      </a:gs>
                    </a:gsLst>
                    <a:lin ang="5400000" scaled="0"/>
                  </a:gradFill>
                  <a:ln w="445" cap="flat">
                    <a:noFill/>
                    <a:miter lim="800000"/>
                  </a:ln>
                </p:spPr>
              </p:sp>
            </p:grpSp>
            <p:sp>
              <p:nvSpPr>
                <p:cNvPr id="818" name="Rectangle"/>
                <p:cNvSpPr/>
                <p:nvPr/>
              </p:nvSpPr>
              <p:spPr>
                <a:xfrm>
                  <a:off x="6928722" y="2752397"/>
                  <a:ext cx="386040" cy="35610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86040" h="356109">
                      <a:moveTo>
                        <a:pt x="0" y="0"/>
                      </a:moveTo>
                      <a:lnTo>
                        <a:pt x="386040" y="0"/>
                      </a:lnTo>
                      <a:lnTo>
                        <a:pt x="386040" y="356109"/>
                      </a:lnTo>
                      <a:lnTo>
                        <a:pt x="0" y="35610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100000">
                      <a:srgbClr val="E3E3F4"/>
                    </a:gs>
                    <a:gs pos="72975">
                      <a:srgbClr val="E3E3F4"/>
                    </a:gs>
                    <a:gs pos="0">
                      <a:srgbClr val="6A7394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 w="7600" cap="flat">
                  <a:noFill/>
                  <a:miter lim="800000"/>
                </a:ln>
              </p:spPr>
            </p:sp>
            <p:grpSp>
              <p:nvGrpSpPr>
                <p:cNvPr id="11" name="818 Grupo"/>
                <p:cNvGrpSpPr/>
                <p:nvPr/>
              </p:nvGrpSpPr>
              <p:grpSpPr>
                <a:xfrm>
                  <a:off x="7215257" y="3068228"/>
                  <a:ext cx="34871" cy="34753"/>
                  <a:chOff x="7215257" y="3068228"/>
                  <a:chExt cx="34871" cy="34753"/>
                </a:xfrm>
              </p:grpSpPr>
              <p:sp>
                <p:nvSpPr>
                  <p:cNvPr id="820" name="819 Forma libre"/>
                  <p:cNvSpPr/>
                  <p:nvPr/>
                </p:nvSpPr>
                <p:spPr>
                  <a:xfrm>
                    <a:off x="7215280" y="3068255"/>
                    <a:ext cx="34808" cy="34690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34808" h="34690">
                        <a:moveTo>
                          <a:pt x="17366" y="0"/>
                        </a:moveTo>
                        <a:cubicBezTo>
                          <a:pt x="7597" y="0"/>
                          <a:pt x="88" y="7737"/>
                          <a:pt x="42" y="17379"/>
                        </a:cubicBezTo>
                        <a:cubicBezTo>
                          <a:pt x="0" y="27021"/>
                          <a:pt x="7759" y="34690"/>
                          <a:pt x="17366" y="34690"/>
                        </a:cubicBezTo>
                        <a:cubicBezTo>
                          <a:pt x="26972" y="34690"/>
                          <a:pt x="34808" y="27021"/>
                          <a:pt x="34808" y="17361"/>
                        </a:cubicBezTo>
                        <a:cubicBezTo>
                          <a:pt x="34808" y="7702"/>
                          <a:pt x="27134" y="0"/>
                          <a:pt x="17366" y="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F2F2F2"/>
                      </a:gs>
                      <a:gs pos="100000">
                        <a:srgbClr val="7F7F7F"/>
                      </a:gs>
                    </a:gsLst>
                    <a:lin ang="5400000" scaled="0"/>
                  </a:gradFill>
                  <a:ln w="250" cap="flat">
                    <a:noFill/>
                    <a:miter lim="800000"/>
                  </a:ln>
                </p:spPr>
              </p:sp>
              <p:sp>
                <p:nvSpPr>
                  <p:cNvPr id="821" name="820 Forma libre"/>
                  <p:cNvSpPr/>
                  <p:nvPr/>
                </p:nvSpPr>
                <p:spPr>
                  <a:xfrm>
                    <a:off x="7218407" y="3071371"/>
                    <a:ext cx="28554" cy="28457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8554" h="28457">
                        <a:moveTo>
                          <a:pt x="14246" y="0"/>
                        </a:moveTo>
                        <a:cubicBezTo>
                          <a:pt x="6232" y="0"/>
                          <a:pt x="73" y="6347"/>
                          <a:pt x="35" y="14257"/>
                        </a:cubicBezTo>
                        <a:cubicBezTo>
                          <a:pt x="0" y="22166"/>
                          <a:pt x="6365" y="28457"/>
                          <a:pt x="14246" y="28457"/>
                        </a:cubicBezTo>
                        <a:cubicBezTo>
                          <a:pt x="22126" y="28457"/>
                          <a:pt x="28554" y="22166"/>
                          <a:pt x="28554" y="14242"/>
                        </a:cubicBezTo>
                        <a:cubicBezTo>
                          <a:pt x="28554" y="6318"/>
                          <a:pt x="22259" y="0"/>
                          <a:pt x="14246" y="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BFBEC5"/>
                      </a:gs>
                      <a:gs pos="100000">
                        <a:srgbClr val="4D4D4D"/>
                      </a:gs>
                    </a:gsLst>
                    <a:lin ang="16200000" scaled="0"/>
                  </a:gradFill>
                  <a:ln w="250" cap="flat">
                    <a:noFill/>
                    <a:miter lim="800000"/>
                  </a:ln>
                </p:spPr>
              </p:sp>
              <p:sp>
                <p:nvSpPr>
                  <p:cNvPr id="822" name="821 Forma libre"/>
                  <p:cNvSpPr/>
                  <p:nvPr/>
                </p:nvSpPr>
                <p:spPr>
                  <a:xfrm>
                    <a:off x="7222114" y="3075066"/>
                    <a:ext cx="21139" cy="21068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1139" h="21068">
                        <a:moveTo>
                          <a:pt x="10547" y="0"/>
                        </a:moveTo>
                        <a:cubicBezTo>
                          <a:pt x="4614" y="0"/>
                          <a:pt x="54" y="4699"/>
                          <a:pt x="26" y="10555"/>
                        </a:cubicBezTo>
                        <a:cubicBezTo>
                          <a:pt x="0" y="16410"/>
                          <a:pt x="4712" y="21068"/>
                          <a:pt x="10547" y="21068"/>
                        </a:cubicBezTo>
                        <a:cubicBezTo>
                          <a:pt x="16381" y="21068"/>
                          <a:pt x="21139" y="16410"/>
                          <a:pt x="21139" y="10544"/>
                        </a:cubicBezTo>
                        <a:cubicBezTo>
                          <a:pt x="21139" y="4678"/>
                          <a:pt x="16479" y="0"/>
                          <a:pt x="10547" y="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595959"/>
                      </a:gs>
                      <a:gs pos="100000">
                        <a:srgbClr val="4D4D4D"/>
                      </a:gs>
                    </a:gsLst>
                    <a:lin ang="16200000" scaled="0"/>
                  </a:gradFill>
                  <a:ln w="250" cap="flat">
                    <a:noFill/>
                    <a:miter lim="800000"/>
                  </a:ln>
                </p:spPr>
              </p:sp>
              <p:sp>
                <p:nvSpPr>
                  <p:cNvPr id="823" name="822 Forma libre"/>
                  <p:cNvSpPr/>
                  <p:nvPr/>
                </p:nvSpPr>
                <p:spPr>
                  <a:xfrm>
                    <a:off x="7223286" y="3076234"/>
                    <a:ext cx="18796" cy="18732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8796" h="18732">
                        <a:moveTo>
                          <a:pt x="9378" y="0"/>
                        </a:moveTo>
                        <a:cubicBezTo>
                          <a:pt x="4103" y="0"/>
                          <a:pt x="48" y="4178"/>
                          <a:pt x="23" y="9385"/>
                        </a:cubicBezTo>
                        <a:cubicBezTo>
                          <a:pt x="0" y="14591"/>
                          <a:pt x="4190" y="18732"/>
                          <a:pt x="9378" y="18732"/>
                        </a:cubicBezTo>
                        <a:cubicBezTo>
                          <a:pt x="14565" y="18732"/>
                          <a:pt x="18796" y="14591"/>
                          <a:pt x="18796" y="9375"/>
                        </a:cubicBezTo>
                        <a:cubicBezTo>
                          <a:pt x="18796" y="4159"/>
                          <a:pt x="14653" y="0"/>
                          <a:pt x="9378" y="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F2F2F2"/>
                      </a:gs>
                      <a:gs pos="100000">
                        <a:srgbClr val="7F7F7F"/>
                      </a:gs>
                    </a:gsLst>
                    <a:lin ang="5400000" scaled="0"/>
                  </a:gradFill>
                  <a:ln w="250" cap="flat">
                    <a:noFill/>
                    <a:miter lim="800000"/>
                  </a:ln>
                </p:spPr>
              </p:sp>
              <p:sp>
                <p:nvSpPr>
                  <p:cNvPr id="824" name="823 Forma libre"/>
                  <p:cNvSpPr/>
                  <p:nvPr/>
                </p:nvSpPr>
                <p:spPr>
                  <a:xfrm>
                    <a:off x="7225642" y="3078582"/>
                    <a:ext cx="14083" cy="14035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4083" h="14035">
                        <a:moveTo>
                          <a:pt x="7026" y="0"/>
                        </a:moveTo>
                        <a:cubicBezTo>
                          <a:pt x="3074" y="0"/>
                          <a:pt x="36" y="3130"/>
                          <a:pt x="17" y="7031"/>
                        </a:cubicBezTo>
                        <a:cubicBezTo>
                          <a:pt x="0" y="10932"/>
                          <a:pt x="3139" y="14035"/>
                          <a:pt x="7026" y="14035"/>
                        </a:cubicBezTo>
                        <a:cubicBezTo>
                          <a:pt x="10913" y="14035"/>
                          <a:pt x="14083" y="10932"/>
                          <a:pt x="14083" y="7024"/>
                        </a:cubicBezTo>
                        <a:cubicBezTo>
                          <a:pt x="14083" y="3116"/>
                          <a:pt x="10978" y="0"/>
                          <a:pt x="7026" y="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7F7F7F"/>
                      </a:gs>
                      <a:gs pos="100000">
                        <a:srgbClr val="4D4D4D"/>
                      </a:gs>
                    </a:gsLst>
                    <a:lin ang="16200000" scaled="0"/>
                  </a:gradFill>
                  <a:ln w="250" cap="flat">
                    <a:noFill/>
                    <a:miter lim="800000"/>
                  </a:ln>
                </p:spPr>
              </p:sp>
              <p:sp>
                <p:nvSpPr>
                  <p:cNvPr id="825" name="824 Forma libre"/>
                  <p:cNvSpPr/>
                  <p:nvPr/>
                </p:nvSpPr>
                <p:spPr>
                  <a:xfrm>
                    <a:off x="7226576" y="3079513"/>
                    <a:ext cx="12215" cy="12174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2215" h="12174">
                        <a:moveTo>
                          <a:pt x="6094" y="0"/>
                        </a:moveTo>
                        <a:cubicBezTo>
                          <a:pt x="2666" y="0"/>
                          <a:pt x="31" y="2715"/>
                          <a:pt x="15" y="6099"/>
                        </a:cubicBezTo>
                        <a:cubicBezTo>
                          <a:pt x="0" y="9482"/>
                          <a:pt x="2723" y="12174"/>
                          <a:pt x="6094" y="12174"/>
                        </a:cubicBezTo>
                        <a:cubicBezTo>
                          <a:pt x="9465" y="12174"/>
                          <a:pt x="12215" y="9482"/>
                          <a:pt x="12215" y="6093"/>
                        </a:cubicBezTo>
                        <a:cubicBezTo>
                          <a:pt x="12215" y="2703"/>
                          <a:pt x="9522" y="0"/>
                          <a:pt x="6094" y="0"/>
                        </a:cubicBezTo>
                        <a:close/>
                      </a:path>
                    </a:pathLst>
                  </a:custGeom>
                  <a:solidFill>
                    <a:srgbClr val="DDDDDD"/>
                  </a:solidFill>
                  <a:ln w="250" cap="flat">
                    <a:noFill/>
                    <a:miter lim="800000"/>
                  </a:ln>
                </p:spPr>
              </p:sp>
            </p:grpSp>
            <p:sp>
              <p:nvSpPr>
                <p:cNvPr id="826" name="Rectangle"/>
                <p:cNvSpPr/>
                <p:nvPr/>
              </p:nvSpPr>
              <p:spPr>
                <a:xfrm>
                  <a:off x="6939948" y="2770142"/>
                  <a:ext cx="363588" cy="291668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63588" h="291668">
                      <a:moveTo>
                        <a:pt x="0" y="0"/>
                      </a:moveTo>
                      <a:lnTo>
                        <a:pt x="363588" y="0"/>
                      </a:lnTo>
                      <a:lnTo>
                        <a:pt x="363588" y="291668"/>
                      </a:lnTo>
                      <a:lnTo>
                        <a:pt x="0" y="2916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2C3D5E"/>
                    </a:gs>
                    <a:gs pos="100000">
                      <a:srgbClr val="F2F2F2"/>
                    </a:gs>
                  </a:gsLst>
                  <a:lin ang="2700000" scaled="0"/>
                </a:gradFill>
                <a:ln w="7600" cap="flat">
                  <a:noFill/>
                  <a:miter lim="800000"/>
                </a:ln>
              </p:spPr>
            </p:sp>
            <p:sp>
              <p:nvSpPr>
                <p:cNvPr id="827" name="Rectangle"/>
                <p:cNvSpPr/>
                <p:nvPr/>
              </p:nvSpPr>
              <p:spPr>
                <a:xfrm>
                  <a:off x="6942928" y="2773408"/>
                  <a:ext cx="357629" cy="28513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57629" h="285135">
                      <a:moveTo>
                        <a:pt x="0" y="0"/>
                      </a:moveTo>
                      <a:lnTo>
                        <a:pt x="357629" y="0"/>
                      </a:lnTo>
                      <a:lnTo>
                        <a:pt x="357629" y="285135"/>
                      </a:lnTo>
                      <a:lnTo>
                        <a:pt x="0" y="28513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EDF0F7"/>
                    </a:gs>
                    <a:gs pos="100000">
                      <a:srgbClr val="4696F7"/>
                    </a:gs>
                  </a:gsLst>
                  <a:lin ang="5400000" scaled="0"/>
                </a:gradFill>
                <a:ln w="7600" cap="flat">
                  <a:solidFill>
                    <a:srgbClr val="95B3D7"/>
                  </a:solidFill>
                  <a:miter lim="800000"/>
                </a:ln>
              </p:spPr>
            </p:sp>
            <p:sp>
              <p:nvSpPr>
                <p:cNvPr id="828" name="827 Forma libre"/>
                <p:cNvSpPr/>
                <p:nvPr/>
              </p:nvSpPr>
              <p:spPr>
                <a:xfrm>
                  <a:off x="7001450" y="3158410"/>
                  <a:ext cx="250000" cy="2071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50000" h="20714">
                      <a:moveTo>
                        <a:pt x="125413" y="13209"/>
                      </a:moveTo>
                      <a:cubicBezTo>
                        <a:pt x="69182" y="13208"/>
                        <a:pt x="16036" y="-3750"/>
                        <a:pt x="0" y="705"/>
                      </a:cubicBezTo>
                      <a:cubicBezTo>
                        <a:pt x="0" y="705"/>
                        <a:pt x="0" y="8974"/>
                        <a:pt x="0" y="9859"/>
                      </a:cubicBezTo>
                      <a:cubicBezTo>
                        <a:pt x="0" y="14281"/>
                        <a:pt x="56716" y="20847"/>
                        <a:pt x="125839" y="20847"/>
                      </a:cubicBezTo>
                      <a:cubicBezTo>
                        <a:pt x="194961" y="20847"/>
                        <a:pt x="250000" y="14281"/>
                        <a:pt x="250000" y="9851"/>
                      </a:cubicBezTo>
                      <a:cubicBezTo>
                        <a:pt x="250000" y="8802"/>
                        <a:pt x="250000" y="697"/>
                        <a:pt x="250000" y="697"/>
                      </a:cubicBezTo>
                      <a:cubicBezTo>
                        <a:pt x="232075" y="-2685"/>
                        <a:pt x="179053" y="13208"/>
                        <a:pt x="125413" y="13209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3F3F3F"/>
                    </a:gs>
                    <a:gs pos="50000">
                      <a:srgbClr val="A8B1B2"/>
                    </a:gs>
                    <a:gs pos="100000">
                      <a:srgbClr val="3F3F3F"/>
                    </a:gs>
                  </a:gsLst>
                  <a:lin ang="0" scaled="0"/>
                </a:gradFill>
                <a:ln w="7600" cap="flat">
                  <a:noFill/>
                  <a:miter lim="800000"/>
                </a:ln>
              </p:spPr>
            </p:sp>
            <p:sp>
              <p:nvSpPr>
                <p:cNvPr id="829" name="828 Forma libre"/>
                <p:cNvSpPr/>
                <p:nvPr/>
              </p:nvSpPr>
              <p:spPr>
                <a:xfrm>
                  <a:off x="7086273" y="3158173"/>
                  <a:ext cx="4491" cy="1127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491" h="11279">
                      <a:moveTo>
                        <a:pt x="83" y="0"/>
                      </a:moveTo>
                      <a:lnTo>
                        <a:pt x="4567" y="3581"/>
                      </a:lnTo>
                      <a:lnTo>
                        <a:pt x="4574" y="11279"/>
                      </a:lnTo>
                      <a:lnTo>
                        <a:pt x="83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777670"/>
                    </a:gs>
                    <a:gs pos="100000">
                      <a:srgbClr val="A8B1B2"/>
                    </a:gs>
                  </a:gsLst>
                  <a:lin ang="8100000" scaled="0"/>
                </a:gradFill>
                <a:ln w="7600" cap="flat">
                  <a:noFill/>
                  <a:miter lim="800000"/>
                </a:ln>
              </p:spPr>
            </p:sp>
            <p:sp>
              <p:nvSpPr>
                <p:cNvPr id="830" name="Rectangle"/>
                <p:cNvSpPr/>
                <p:nvPr/>
              </p:nvSpPr>
              <p:spPr>
                <a:xfrm>
                  <a:off x="7091007" y="3125406"/>
                  <a:ext cx="74704" cy="3629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4704" h="36294">
                      <a:moveTo>
                        <a:pt x="0" y="0"/>
                      </a:moveTo>
                      <a:lnTo>
                        <a:pt x="74704" y="0"/>
                      </a:lnTo>
                      <a:lnTo>
                        <a:pt x="74704" y="36294"/>
                      </a:lnTo>
                      <a:lnTo>
                        <a:pt x="0" y="3629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595959"/>
                    </a:gs>
                    <a:gs pos="100000">
                      <a:srgbClr val="0C0C0C"/>
                    </a:gs>
                  </a:gsLst>
                  <a:lin ang="0" scaled="0"/>
                </a:gradFill>
                <a:ln w="7600" cap="flat">
                  <a:noFill/>
                  <a:miter lim="800000"/>
                </a:ln>
              </p:spPr>
            </p:sp>
            <p:sp>
              <p:nvSpPr>
                <p:cNvPr id="831" name="Rectangle"/>
                <p:cNvSpPr/>
                <p:nvPr/>
              </p:nvSpPr>
              <p:spPr>
                <a:xfrm>
                  <a:off x="7086484" y="3125415"/>
                  <a:ext cx="4671" cy="3634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671" h="36343">
                      <a:moveTo>
                        <a:pt x="0" y="0"/>
                      </a:moveTo>
                      <a:lnTo>
                        <a:pt x="4620" y="0"/>
                      </a:lnTo>
                      <a:lnTo>
                        <a:pt x="4620" y="36293"/>
                      </a:lnTo>
                      <a:lnTo>
                        <a:pt x="49" y="331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595959"/>
                    </a:gs>
                    <a:gs pos="100000">
                      <a:srgbClr val="0C0C0C"/>
                    </a:gs>
                  </a:gsLst>
                  <a:lin ang="0" scaled="0"/>
                </a:gradFill>
                <a:ln w="7600" cap="flat">
                  <a:noFill/>
                  <a:miter lim="800000"/>
                </a:ln>
              </p:spPr>
            </p:sp>
          </p:grpSp>
          <p:grpSp>
            <p:nvGrpSpPr>
              <p:cNvPr id="12" name="831 Grupo"/>
              <p:cNvGrpSpPr/>
              <p:nvPr/>
            </p:nvGrpSpPr>
            <p:grpSpPr>
              <a:xfrm>
                <a:off x="6802568" y="3148939"/>
                <a:ext cx="561513" cy="89077"/>
                <a:chOff x="6802568" y="3148939"/>
                <a:chExt cx="561513" cy="89077"/>
              </a:xfrm>
            </p:grpSpPr>
            <p:sp>
              <p:nvSpPr>
                <p:cNvPr id="833" name="832 Forma libre"/>
                <p:cNvSpPr/>
                <p:nvPr/>
              </p:nvSpPr>
              <p:spPr>
                <a:xfrm>
                  <a:off x="6801825" y="3148684"/>
                  <a:ext cx="119118" cy="3412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19118" h="34126">
                      <a:moveTo>
                        <a:pt x="243" y="16159"/>
                      </a:moveTo>
                      <a:cubicBezTo>
                        <a:pt x="1929" y="21001"/>
                        <a:pt x="51372" y="-2763"/>
                        <a:pt x="87631" y="7987"/>
                      </a:cubicBezTo>
                      <a:cubicBezTo>
                        <a:pt x="123889" y="18738"/>
                        <a:pt x="111364" y="34014"/>
                        <a:pt x="111364" y="34014"/>
                      </a:cubicBezTo>
                      <a:lnTo>
                        <a:pt x="118005" y="33449"/>
                      </a:lnTo>
                      <a:cubicBezTo>
                        <a:pt x="118005" y="33449"/>
                        <a:pt x="127846" y="13079"/>
                        <a:pt x="88949" y="2895"/>
                      </a:cubicBezTo>
                      <a:cubicBezTo>
                        <a:pt x="50054" y="-7290"/>
                        <a:pt x="-1442" y="11318"/>
                        <a:pt x="243" y="16159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7F7F7F"/>
                    </a:gs>
                    <a:gs pos="100000">
                      <a:srgbClr val="161717"/>
                    </a:gs>
                  </a:gsLst>
                  <a:lin ang="10800000" scaled="0"/>
                </a:gradFill>
                <a:ln w="7600" cap="flat">
                  <a:noFill/>
                  <a:miter lim="800000"/>
                </a:ln>
              </p:spPr>
            </p:sp>
            <p:grpSp>
              <p:nvGrpSpPr>
                <p:cNvPr id="13" name="833 Grupo"/>
                <p:cNvGrpSpPr/>
                <p:nvPr/>
              </p:nvGrpSpPr>
              <p:grpSpPr>
                <a:xfrm>
                  <a:off x="6825573" y="3183124"/>
                  <a:ext cx="538591" cy="55072"/>
                  <a:chOff x="6825573" y="3183124"/>
                  <a:chExt cx="538591" cy="55072"/>
                </a:xfrm>
              </p:grpSpPr>
              <p:sp>
                <p:nvSpPr>
                  <p:cNvPr id="835" name="834 Forma libre"/>
                  <p:cNvSpPr/>
                  <p:nvPr/>
                </p:nvSpPr>
                <p:spPr>
                  <a:xfrm>
                    <a:off x="6825522" y="3187516"/>
                    <a:ext cx="538694" cy="50498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538694" h="50498">
                        <a:moveTo>
                          <a:pt x="10035" y="0"/>
                        </a:moveTo>
                        <a:cubicBezTo>
                          <a:pt x="10035" y="0"/>
                          <a:pt x="3600" y="15093"/>
                          <a:pt x="1333" y="25154"/>
                        </a:cubicBezTo>
                        <a:cubicBezTo>
                          <a:pt x="0" y="35216"/>
                          <a:pt x="-1730" y="49129"/>
                          <a:pt x="3979" y="50306"/>
                        </a:cubicBezTo>
                        <a:cubicBezTo>
                          <a:pt x="3979" y="50306"/>
                          <a:pt x="534035" y="50306"/>
                          <a:pt x="534035" y="50306"/>
                        </a:cubicBezTo>
                        <a:cubicBezTo>
                          <a:pt x="537736" y="48088"/>
                          <a:pt x="542395" y="46558"/>
                          <a:pt x="534035" y="27166"/>
                        </a:cubicBezTo>
                        <a:cubicBezTo>
                          <a:pt x="525333" y="7774"/>
                          <a:pt x="509642" y="0"/>
                          <a:pt x="509642" y="0"/>
                        </a:cubicBezTo>
                        <a:lnTo>
                          <a:pt x="10035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A5A5A5"/>
                      </a:gs>
                      <a:gs pos="100000">
                        <a:srgbClr val="0C0C0C"/>
                      </a:gs>
                    </a:gsLst>
                    <a:lin ang="5400000" scaled="0"/>
                  </a:gradFill>
                  <a:ln w="7600" cap="flat">
                    <a:noFill/>
                    <a:miter lim="800000"/>
                  </a:ln>
                </p:spPr>
              </p:sp>
              <p:sp>
                <p:nvSpPr>
                  <p:cNvPr id="836" name="835 Forma libre"/>
                  <p:cNvSpPr/>
                  <p:nvPr/>
                </p:nvSpPr>
                <p:spPr>
                  <a:xfrm>
                    <a:off x="6826749" y="3187680"/>
                    <a:ext cx="534275" cy="46396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534275" h="46396">
                        <a:moveTo>
                          <a:pt x="9952" y="568"/>
                        </a:moveTo>
                        <a:cubicBezTo>
                          <a:pt x="9952" y="568"/>
                          <a:pt x="3571" y="14240"/>
                          <a:pt x="1322" y="23355"/>
                        </a:cubicBezTo>
                        <a:cubicBezTo>
                          <a:pt x="0" y="32470"/>
                          <a:pt x="-1716" y="45074"/>
                          <a:pt x="3946" y="46140"/>
                        </a:cubicBezTo>
                        <a:cubicBezTo>
                          <a:pt x="3946" y="46140"/>
                          <a:pt x="529637" y="46140"/>
                          <a:pt x="529637" y="46140"/>
                        </a:cubicBezTo>
                        <a:cubicBezTo>
                          <a:pt x="533308" y="44131"/>
                          <a:pt x="537929" y="42745"/>
                          <a:pt x="529637" y="25178"/>
                        </a:cubicBezTo>
                        <a:cubicBezTo>
                          <a:pt x="522086" y="7621"/>
                          <a:pt x="510163" y="266"/>
                          <a:pt x="510163" y="266"/>
                        </a:cubicBezTo>
                        <a:lnTo>
                          <a:pt x="9952" y="568"/>
                        </a:lnTo>
                        <a:close/>
                      </a:path>
                    </a:pathLst>
                  </a:custGeom>
                  <a:gradFill>
                    <a:gsLst>
                      <a:gs pos="100000">
                        <a:srgbClr val="E1ECEE"/>
                      </a:gs>
                      <a:gs pos="98929">
                        <a:srgbClr val="E1ECEE"/>
                      </a:gs>
                      <a:gs pos="0">
                        <a:srgbClr val="383B3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 w="7600" cap="flat">
                    <a:noFill/>
                    <a:miter lim="800000"/>
                  </a:ln>
                </p:spPr>
              </p:sp>
              <p:grpSp>
                <p:nvGrpSpPr>
                  <p:cNvPr id="14" name="836 Grupo"/>
                  <p:cNvGrpSpPr/>
                  <p:nvPr/>
                </p:nvGrpSpPr>
                <p:grpSpPr>
                  <a:xfrm>
                    <a:off x="7255535" y="3187053"/>
                    <a:ext cx="85028" cy="11696"/>
                    <a:chOff x="7255535" y="3187053"/>
                    <a:chExt cx="85028" cy="11696"/>
                  </a:xfrm>
                </p:grpSpPr>
                <p:sp>
                  <p:nvSpPr>
                    <p:cNvPr id="838" name="837 Forma libre"/>
                    <p:cNvSpPr/>
                    <p:nvPr/>
                  </p:nvSpPr>
                  <p:spPr>
                    <a:xfrm>
                      <a:off x="7255605" y="3187103"/>
                      <a:ext cx="24670" cy="11458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4670" h="11458">
                          <a:moveTo>
                            <a:pt x="804" y="11219"/>
                          </a:moveTo>
                          <a:lnTo>
                            <a:pt x="24562" y="11493"/>
                          </a:lnTo>
                          <a:lnTo>
                            <a:pt x="18264" y="35"/>
                          </a:lnTo>
                          <a:lnTo>
                            <a:pt x="2636" y="35"/>
                          </a:lnTo>
                          <a:lnTo>
                            <a:pt x="-69" y="5917"/>
                          </a:lnTo>
                          <a:lnTo>
                            <a:pt x="804" y="11219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E1ECEE"/>
                        </a:gs>
                        <a:gs pos="100000">
                          <a:srgbClr val="262626"/>
                        </a:gs>
                      </a:gsLst>
                      <a:lin ang="5400000" scaled="0"/>
                    </a:gradFill>
                    <a:ln w="7600" cap="flat">
                      <a:noFill/>
                      <a:miter lim="800000"/>
                    </a:ln>
                  </p:spPr>
                </p:sp>
                <p:sp>
                  <p:nvSpPr>
                    <p:cNvPr id="839" name="838 Forma libre"/>
                    <p:cNvSpPr/>
                    <p:nvPr/>
                  </p:nvSpPr>
                  <p:spPr>
                    <a:xfrm>
                      <a:off x="7275247" y="3187398"/>
                      <a:ext cx="26627" cy="11148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6627" h="11148">
                          <a:moveTo>
                            <a:pt x="75" y="11210"/>
                          </a:moveTo>
                          <a:lnTo>
                            <a:pt x="26665" y="11209"/>
                          </a:lnTo>
                          <a:lnTo>
                            <a:pt x="21647" y="0"/>
                          </a:lnTo>
                          <a:lnTo>
                            <a:pt x="4637" y="0"/>
                          </a:lnTo>
                          <a:lnTo>
                            <a:pt x="75" y="11210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E1ECEE"/>
                        </a:gs>
                        <a:gs pos="100000">
                          <a:srgbClr val="262626"/>
                        </a:gs>
                      </a:gsLst>
                      <a:lin ang="5400000" scaled="0"/>
                    </a:gradFill>
                    <a:ln w="7600" cap="flat">
                      <a:noFill/>
                      <a:miter lim="800000"/>
                    </a:ln>
                  </p:spPr>
                </p:sp>
                <p:sp>
                  <p:nvSpPr>
                    <p:cNvPr id="840" name="839 Forma libre"/>
                    <p:cNvSpPr/>
                    <p:nvPr/>
                  </p:nvSpPr>
                  <p:spPr>
                    <a:xfrm>
                      <a:off x="7297340" y="3187439"/>
                      <a:ext cx="24466" cy="11033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4466" h="11033">
                          <a:moveTo>
                            <a:pt x="-99" y="11219"/>
                          </a:moveTo>
                          <a:lnTo>
                            <a:pt x="24348" y="11208"/>
                          </a:lnTo>
                          <a:lnTo>
                            <a:pt x="18705" y="0"/>
                          </a:lnTo>
                          <a:lnTo>
                            <a:pt x="3878" y="0"/>
                          </a:lnTo>
                          <a:lnTo>
                            <a:pt x="-99" y="11219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E1ECEE"/>
                        </a:gs>
                        <a:gs pos="100000">
                          <a:srgbClr val="262626"/>
                        </a:gs>
                      </a:gsLst>
                      <a:lin ang="5400000" scaled="0"/>
                    </a:gradFill>
                    <a:ln w="7600" cap="flat">
                      <a:noFill/>
                      <a:miter lim="800000"/>
                    </a:ln>
                  </p:spPr>
                </p:sp>
                <p:sp>
                  <p:nvSpPr>
                    <p:cNvPr id="841" name="840 Forma libre"/>
                    <p:cNvSpPr/>
                    <p:nvPr/>
                  </p:nvSpPr>
                  <p:spPr>
                    <a:xfrm>
                      <a:off x="7317791" y="3187257"/>
                      <a:ext cx="22738" cy="11148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2738" h="11148">
                          <a:moveTo>
                            <a:pt x="64" y="11210"/>
                          </a:moveTo>
                          <a:lnTo>
                            <a:pt x="22770" y="11209"/>
                          </a:lnTo>
                          <a:lnTo>
                            <a:pt x="18486" y="0"/>
                          </a:lnTo>
                          <a:lnTo>
                            <a:pt x="3960" y="0"/>
                          </a:lnTo>
                          <a:lnTo>
                            <a:pt x="64" y="11210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E1ECEE"/>
                        </a:gs>
                        <a:gs pos="100000">
                          <a:srgbClr val="262626"/>
                        </a:gs>
                      </a:gsLst>
                      <a:lin ang="5400000" scaled="0"/>
                    </a:gradFill>
                    <a:ln w="7600" cap="flat">
                      <a:noFill/>
                      <a:miter lim="800000"/>
                    </a:ln>
                  </p:spPr>
                </p:sp>
              </p:grpSp>
              <p:grpSp>
                <p:nvGrpSpPr>
                  <p:cNvPr id="15" name="841 Grupo"/>
                  <p:cNvGrpSpPr/>
                  <p:nvPr/>
                </p:nvGrpSpPr>
                <p:grpSpPr>
                  <a:xfrm>
                    <a:off x="7177286" y="3183551"/>
                    <a:ext cx="65519" cy="11458"/>
                    <a:chOff x="7177286" y="3183551"/>
                    <a:chExt cx="65519" cy="11458"/>
                  </a:xfrm>
                </p:grpSpPr>
                <p:sp>
                  <p:nvSpPr>
                    <p:cNvPr id="843" name="842 Forma libre"/>
                    <p:cNvSpPr/>
                    <p:nvPr/>
                  </p:nvSpPr>
                  <p:spPr>
                    <a:xfrm>
                      <a:off x="7177237" y="3183428"/>
                      <a:ext cx="24025" cy="11458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4025" h="11458">
                          <a:moveTo>
                            <a:pt x="326" y="11219"/>
                          </a:moveTo>
                          <a:lnTo>
                            <a:pt x="24084" y="11493"/>
                          </a:lnTo>
                          <a:lnTo>
                            <a:pt x="17786" y="35"/>
                          </a:lnTo>
                          <a:lnTo>
                            <a:pt x="2158" y="35"/>
                          </a:lnTo>
                          <a:lnTo>
                            <a:pt x="58" y="5526"/>
                          </a:lnTo>
                          <a:lnTo>
                            <a:pt x="326" y="11219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E1ECEE"/>
                        </a:gs>
                        <a:gs pos="100000">
                          <a:srgbClr val="262626"/>
                        </a:gs>
                      </a:gsLst>
                      <a:lin ang="5400000" scaled="0"/>
                    </a:gradFill>
                    <a:ln w="7600" cap="flat">
                      <a:noFill/>
                      <a:miter lim="800000"/>
                    </a:ln>
                  </p:spPr>
                </p:sp>
                <p:sp>
                  <p:nvSpPr>
                    <p:cNvPr id="844" name="843 Forma libre"/>
                    <p:cNvSpPr/>
                    <p:nvPr/>
                  </p:nvSpPr>
                  <p:spPr>
                    <a:xfrm>
                      <a:off x="7196400" y="3183723"/>
                      <a:ext cx="26627" cy="11149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6627" h="11149">
                          <a:moveTo>
                            <a:pt x="75" y="11210"/>
                          </a:moveTo>
                          <a:lnTo>
                            <a:pt x="26664" y="11209"/>
                          </a:lnTo>
                          <a:lnTo>
                            <a:pt x="21647" y="0"/>
                          </a:lnTo>
                          <a:lnTo>
                            <a:pt x="4637" y="0"/>
                          </a:lnTo>
                          <a:lnTo>
                            <a:pt x="75" y="11210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E1ECEE"/>
                        </a:gs>
                        <a:gs pos="100000">
                          <a:srgbClr val="262626"/>
                        </a:gs>
                      </a:gsLst>
                      <a:lin ang="5400000" scaled="0"/>
                    </a:gradFill>
                    <a:ln w="7600" cap="flat">
                      <a:noFill/>
                      <a:miter lim="800000"/>
                    </a:ln>
                  </p:spPr>
                </p:sp>
                <p:sp>
                  <p:nvSpPr>
                    <p:cNvPr id="845" name="844 Forma libre"/>
                    <p:cNvSpPr/>
                    <p:nvPr/>
                  </p:nvSpPr>
                  <p:spPr>
                    <a:xfrm>
                      <a:off x="7218492" y="3183763"/>
                      <a:ext cx="24466" cy="11033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4466" h="11033">
                          <a:moveTo>
                            <a:pt x="-99" y="11219"/>
                          </a:moveTo>
                          <a:lnTo>
                            <a:pt x="24347" y="11208"/>
                          </a:lnTo>
                          <a:lnTo>
                            <a:pt x="18705" y="0"/>
                          </a:lnTo>
                          <a:lnTo>
                            <a:pt x="3878" y="0"/>
                          </a:lnTo>
                          <a:lnTo>
                            <a:pt x="-99" y="11219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E1ECEE"/>
                        </a:gs>
                        <a:gs pos="100000">
                          <a:srgbClr val="262626"/>
                        </a:gs>
                      </a:gsLst>
                      <a:lin ang="5400000" scaled="0"/>
                    </a:gradFill>
                    <a:ln w="7600" cap="flat">
                      <a:noFill/>
                      <a:miter lim="800000"/>
                    </a:ln>
                  </p:spPr>
                </p:sp>
              </p:grpSp>
              <p:grpSp>
                <p:nvGrpSpPr>
                  <p:cNvPr id="16" name="845 Grupo"/>
                  <p:cNvGrpSpPr/>
                  <p:nvPr/>
                </p:nvGrpSpPr>
                <p:grpSpPr>
                  <a:xfrm>
                    <a:off x="7177134" y="3185302"/>
                    <a:ext cx="63232" cy="7957"/>
                    <a:chOff x="7177134" y="3185302"/>
                    <a:chExt cx="63232" cy="7957"/>
                  </a:xfrm>
                </p:grpSpPr>
                <p:sp>
                  <p:nvSpPr>
                    <p:cNvPr id="847" name="846 Forma libre"/>
                    <p:cNvSpPr/>
                    <p:nvPr/>
                  </p:nvSpPr>
                  <p:spPr>
                    <a:xfrm>
                      <a:off x="7176994" y="3185351"/>
                      <a:ext cx="22649" cy="7921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2649" h="7921">
                          <a:moveTo>
                            <a:pt x="0" y="7921"/>
                          </a:moveTo>
                          <a:lnTo>
                            <a:pt x="22649" y="7921"/>
                          </a:lnTo>
                          <a:lnTo>
                            <a:pt x="20338" y="0"/>
                          </a:lnTo>
                          <a:lnTo>
                            <a:pt x="2773" y="0"/>
                          </a:lnTo>
                          <a:lnTo>
                            <a:pt x="0" y="7921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383B3B"/>
                        </a:gs>
                        <a:gs pos="100000">
                          <a:srgbClr val="161717"/>
                        </a:gs>
                      </a:gsLst>
                      <a:lin ang="0" scaled="0"/>
                    </a:gradFill>
                    <a:ln w="7600" cap="flat">
                      <a:noFill/>
                      <a:miter lim="800000"/>
                    </a:ln>
                  </p:spPr>
                </p:sp>
                <p:sp>
                  <p:nvSpPr>
                    <p:cNvPr id="848" name="847 Forma libre"/>
                    <p:cNvSpPr/>
                    <p:nvPr/>
                  </p:nvSpPr>
                  <p:spPr>
                    <a:xfrm>
                      <a:off x="7199709" y="3185399"/>
                      <a:ext cx="21186" cy="7921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1186" h="7921">
                          <a:moveTo>
                            <a:pt x="0" y="7921"/>
                          </a:moveTo>
                          <a:lnTo>
                            <a:pt x="21186" y="7921"/>
                          </a:lnTo>
                          <a:lnTo>
                            <a:pt x="19024" y="0"/>
                          </a:lnTo>
                          <a:lnTo>
                            <a:pt x="2594" y="0"/>
                          </a:lnTo>
                          <a:lnTo>
                            <a:pt x="0" y="7921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383B3B"/>
                        </a:gs>
                        <a:gs pos="100000">
                          <a:srgbClr val="161717"/>
                        </a:gs>
                      </a:gsLst>
                      <a:lin ang="0" scaled="0"/>
                    </a:gradFill>
                    <a:ln w="7600" cap="flat">
                      <a:noFill/>
                      <a:miter lim="800000"/>
                    </a:ln>
                  </p:spPr>
                </p:sp>
                <p:sp>
                  <p:nvSpPr>
                    <p:cNvPr id="849" name="848 Forma libre"/>
                    <p:cNvSpPr/>
                    <p:nvPr/>
                  </p:nvSpPr>
                  <p:spPr>
                    <a:xfrm>
                      <a:off x="7220936" y="3185351"/>
                      <a:ext cx="19342" cy="7921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19342" h="7921">
                          <a:moveTo>
                            <a:pt x="0" y="7921"/>
                          </a:moveTo>
                          <a:lnTo>
                            <a:pt x="19342" y="7921"/>
                          </a:lnTo>
                          <a:lnTo>
                            <a:pt x="17368" y="0"/>
                          </a:lnTo>
                          <a:lnTo>
                            <a:pt x="2368" y="0"/>
                          </a:lnTo>
                          <a:lnTo>
                            <a:pt x="0" y="7921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383B3B"/>
                        </a:gs>
                        <a:gs pos="100000">
                          <a:srgbClr val="161717"/>
                        </a:gs>
                      </a:gsLst>
                      <a:lin ang="0" scaled="0"/>
                    </a:gradFill>
                    <a:ln w="7600" cap="flat">
                      <a:noFill/>
                      <a:miter lim="800000"/>
                    </a:ln>
                  </p:spPr>
                </p:sp>
              </p:grpSp>
              <p:grpSp>
                <p:nvGrpSpPr>
                  <p:cNvPr id="17" name="849 Grupo"/>
                  <p:cNvGrpSpPr/>
                  <p:nvPr/>
                </p:nvGrpSpPr>
                <p:grpSpPr>
                  <a:xfrm>
                    <a:off x="6839900" y="3183401"/>
                    <a:ext cx="327976" cy="11139"/>
                    <a:chOff x="6839900" y="3183401"/>
                    <a:chExt cx="327976" cy="11139"/>
                  </a:xfrm>
                </p:grpSpPr>
                <p:grpSp>
                  <p:nvGrpSpPr>
                    <p:cNvPr id="18" name="850 Grupo"/>
                    <p:cNvGrpSpPr/>
                    <p:nvPr/>
                  </p:nvGrpSpPr>
                  <p:grpSpPr>
                    <a:xfrm>
                      <a:off x="7076222" y="3183401"/>
                      <a:ext cx="91654" cy="11139"/>
                      <a:chOff x="7076222" y="3183401"/>
                      <a:chExt cx="91654" cy="11139"/>
                    </a:xfrm>
                  </p:grpSpPr>
                  <p:sp>
                    <p:nvSpPr>
                      <p:cNvPr id="852" name="851 Forma libre"/>
                      <p:cNvSpPr/>
                      <p:nvPr/>
                    </p:nvSpPr>
                    <p:spPr>
                      <a:xfrm>
                        <a:off x="7118756" y="3183364"/>
                        <a:ext cx="26796" cy="11219"/>
                      </a:xfrm>
                      <a:custGeom>
                        <a:avLst/>
                        <a:gdLst/>
                        <a:ahLst/>
                        <a:cxnLst/>
                        <a:rect l="0" t="0" r="0" b="0"/>
                        <a:pathLst>
                          <a:path w="26796" h="11219">
                            <a:moveTo>
                              <a:pt x="89" y="11219"/>
                            </a:moveTo>
                            <a:lnTo>
                              <a:pt x="26882" y="11114"/>
                            </a:lnTo>
                            <a:lnTo>
                              <a:pt x="21028" y="0"/>
                            </a:lnTo>
                            <a:lnTo>
                              <a:pt x="5530" y="0"/>
                            </a:lnTo>
                            <a:lnTo>
                              <a:pt x="89" y="11219"/>
                            </a:lnTo>
                            <a:close/>
                          </a:path>
                        </a:pathLst>
                      </a:custGeom>
                      <a:gradFill>
                        <a:gsLst>
                          <a:gs pos="0">
                            <a:srgbClr val="E1ECEE"/>
                          </a:gs>
                          <a:gs pos="100000">
                            <a:srgbClr val="262626"/>
                          </a:gs>
                        </a:gsLst>
                        <a:lin ang="5400000" scaled="0"/>
                      </a:gradFill>
                      <a:ln w="7600" cap="flat">
                        <a:noFill/>
                        <a:miter lim="800000"/>
                      </a:ln>
                    </p:spPr>
                  </p:sp>
                  <p:sp>
                    <p:nvSpPr>
                      <p:cNvPr id="853" name="852 Forma libre"/>
                      <p:cNvSpPr/>
                      <p:nvPr/>
                    </p:nvSpPr>
                    <p:spPr>
                      <a:xfrm>
                        <a:off x="7140909" y="3183364"/>
                        <a:ext cx="26796" cy="11219"/>
                      </a:xfrm>
                      <a:custGeom>
                        <a:avLst/>
                        <a:gdLst/>
                        <a:ahLst/>
                        <a:cxnLst/>
                        <a:rect l="0" t="0" r="0" b="0"/>
                        <a:pathLst>
                          <a:path w="26796" h="11219">
                            <a:moveTo>
                              <a:pt x="89" y="11219"/>
                            </a:moveTo>
                            <a:lnTo>
                              <a:pt x="26882" y="11114"/>
                            </a:lnTo>
                            <a:lnTo>
                              <a:pt x="21028" y="0"/>
                            </a:lnTo>
                            <a:lnTo>
                              <a:pt x="5530" y="0"/>
                            </a:lnTo>
                            <a:lnTo>
                              <a:pt x="89" y="11219"/>
                            </a:lnTo>
                            <a:close/>
                          </a:path>
                        </a:pathLst>
                      </a:custGeom>
                      <a:gradFill>
                        <a:gsLst>
                          <a:gs pos="0">
                            <a:srgbClr val="E1ECEE"/>
                          </a:gs>
                          <a:gs pos="100000">
                            <a:srgbClr val="262626"/>
                          </a:gs>
                        </a:gsLst>
                        <a:lin ang="5400000" scaled="0"/>
                      </a:gradFill>
                      <a:ln w="7600" cap="flat">
                        <a:noFill/>
                        <a:miter lim="800000"/>
                      </a:ln>
                    </p:spPr>
                  </p:sp>
                  <p:sp>
                    <p:nvSpPr>
                      <p:cNvPr id="854" name="853 Forma libre"/>
                      <p:cNvSpPr/>
                      <p:nvPr/>
                    </p:nvSpPr>
                    <p:spPr>
                      <a:xfrm>
                        <a:off x="7076262" y="3183476"/>
                        <a:ext cx="26796" cy="11219"/>
                      </a:xfrm>
                      <a:custGeom>
                        <a:avLst/>
                        <a:gdLst/>
                        <a:ahLst/>
                        <a:cxnLst/>
                        <a:rect l="0" t="0" r="0" b="0"/>
                        <a:pathLst>
                          <a:path w="26796" h="11219">
                            <a:moveTo>
                              <a:pt x="89" y="11219"/>
                            </a:moveTo>
                            <a:lnTo>
                              <a:pt x="26882" y="11114"/>
                            </a:lnTo>
                            <a:lnTo>
                              <a:pt x="21028" y="0"/>
                            </a:lnTo>
                            <a:lnTo>
                              <a:pt x="5530" y="0"/>
                            </a:lnTo>
                            <a:lnTo>
                              <a:pt x="89" y="11219"/>
                            </a:lnTo>
                            <a:close/>
                          </a:path>
                        </a:pathLst>
                      </a:custGeom>
                      <a:gradFill>
                        <a:gsLst>
                          <a:gs pos="0">
                            <a:srgbClr val="E1ECEE"/>
                          </a:gs>
                          <a:gs pos="100000">
                            <a:srgbClr val="262626"/>
                          </a:gs>
                        </a:gsLst>
                        <a:lin ang="5400000" scaled="0"/>
                      </a:gradFill>
                      <a:ln w="7600" cap="flat">
                        <a:noFill/>
                        <a:miter lim="800000"/>
                      </a:ln>
                    </p:spPr>
                  </p:sp>
                  <p:sp>
                    <p:nvSpPr>
                      <p:cNvPr id="855" name="854 Forma libre"/>
                      <p:cNvSpPr/>
                      <p:nvPr/>
                    </p:nvSpPr>
                    <p:spPr>
                      <a:xfrm>
                        <a:off x="7098416" y="3183476"/>
                        <a:ext cx="26796" cy="11219"/>
                      </a:xfrm>
                      <a:custGeom>
                        <a:avLst/>
                        <a:gdLst/>
                        <a:ahLst/>
                        <a:cxnLst/>
                        <a:rect l="0" t="0" r="0" b="0"/>
                        <a:pathLst>
                          <a:path w="26796" h="11219">
                            <a:moveTo>
                              <a:pt x="89" y="11219"/>
                            </a:moveTo>
                            <a:lnTo>
                              <a:pt x="26882" y="11114"/>
                            </a:lnTo>
                            <a:lnTo>
                              <a:pt x="21028" y="0"/>
                            </a:lnTo>
                            <a:lnTo>
                              <a:pt x="5530" y="0"/>
                            </a:lnTo>
                            <a:lnTo>
                              <a:pt x="89" y="11219"/>
                            </a:lnTo>
                            <a:close/>
                          </a:path>
                        </a:pathLst>
                      </a:custGeom>
                      <a:gradFill>
                        <a:gsLst>
                          <a:gs pos="0">
                            <a:srgbClr val="E1ECEE"/>
                          </a:gs>
                          <a:gs pos="100000">
                            <a:srgbClr val="262626"/>
                          </a:gs>
                        </a:gsLst>
                        <a:lin ang="5400000" scaled="0"/>
                      </a:gradFill>
                      <a:ln w="7600" cap="flat">
                        <a:noFill/>
                        <a:miter lim="800000"/>
                      </a:ln>
                    </p:spPr>
                  </p:sp>
                </p:grpSp>
                <p:grpSp>
                  <p:nvGrpSpPr>
                    <p:cNvPr id="19" name="855 Grupo"/>
                    <p:cNvGrpSpPr/>
                    <p:nvPr/>
                  </p:nvGrpSpPr>
                  <p:grpSpPr>
                    <a:xfrm>
                      <a:off x="6979457" y="3183401"/>
                      <a:ext cx="91654" cy="11139"/>
                      <a:chOff x="6979457" y="3183401"/>
                      <a:chExt cx="91654" cy="11139"/>
                    </a:xfrm>
                  </p:grpSpPr>
                  <p:sp>
                    <p:nvSpPr>
                      <p:cNvPr id="857" name="856 Forma libre"/>
                      <p:cNvSpPr/>
                      <p:nvPr/>
                    </p:nvSpPr>
                    <p:spPr>
                      <a:xfrm>
                        <a:off x="7021990" y="3183364"/>
                        <a:ext cx="26796" cy="11219"/>
                      </a:xfrm>
                      <a:custGeom>
                        <a:avLst/>
                        <a:gdLst/>
                        <a:ahLst/>
                        <a:cxnLst/>
                        <a:rect l="0" t="0" r="0" b="0"/>
                        <a:pathLst>
                          <a:path w="26796" h="11219">
                            <a:moveTo>
                              <a:pt x="89" y="11219"/>
                            </a:moveTo>
                            <a:lnTo>
                              <a:pt x="26882" y="11114"/>
                            </a:lnTo>
                            <a:lnTo>
                              <a:pt x="21028" y="0"/>
                            </a:lnTo>
                            <a:lnTo>
                              <a:pt x="5530" y="0"/>
                            </a:lnTo>
                            <a:lnTo>
                              <a:pt x="89" y="11219"/>
                            </a:lnTo>
                            <a:close/>
                          </a:path>
                        </a:pathLst>
                      </a:custGeom>
                      <a:gradFill>
                        <a:gsLst>
                          <a:gs pos="0">
                            <a:srgbClr val="E1ECEE"/>
                          </a:gs>
                          <a:gs pos="100000">
                            <a:srgbClr val="262626"/>
                          </a:gs>
                        </a:gsLst>
                        <a:lin ang="5400000" scaled="0"/>
                      </a:gradFill>
                      <a:ln w="7600" cap="flat">
                        <a:noFill/>
                        <a:miter lim="800000"/>
                      </a:ln>
                    </p:spPr>
                  </p:sp>
                  <p:sp>
                    <p:nvSpPr>
                      <p:cNvPr id="858" name="857 Forma libre"/>
                      <p:cNvSpPr/>
                      <p:nvPr/>
                    </p:nvSpPr>
                    <p:spPr>
                      <a:xfrm>
                        <a:off x="7044144" y="3183364"/>
                        <a:ext cx="26796" cy="11219"/>
                      </a:xfrm>
                      <a:custGeom>
                        <a:avLst/>
                        <a:gdLst/>
                        <a:ahLst/>
                        <a:cxnLst/>
                        <a:rect l="0" t="0" r="0" b="0"/>
                        <a:pathLst>
                          <a:path w="26796" h="11219">
                            <a:moveTo>
                              <a:pt x="89" y="11219"/>
                            </a:moveTo>
                            <a:lnTo>
                              <a:pt x="26882" y="11114"/>
                            </a:lnTo>
                            <a:lnTo>
                              <a:pt x="21028" y="0"/>
                            </a:lnTo>
                            <a:lnTo>
                              <a:pt x="5530" y="0"/>
                            </a:lnTo>
                            <a:lnTo>
                              <a:pt x="89" y="11219"/>
                            </a:lnTo>
                            <a:close/>
                          </a:path>
                        </a:pathLst>
                      </a:custGeom>
                      <a:gradFill>
                        <a:gsLst>
                          <a:gs pos="0">
                            <a:srgbClr val="E1ECEE"/>
                          </a:gs>
                          <a:gs pos="100000">
                            <a:srgbClr val="262626"/>
                          </a:gs>
                        </a:gsLst>
                        <a:lin ang="5400000" scaled="0"/>
                      </a:gradFill>
                      <a:ln w="7600" cap="flat">
                        <a:noFill/>
                        <a:miter lim="800000"/>
                      </a:ln>
                    </p:spPr>
                  </p:sp>
                  <p:sp>
                    <p:nvSpPr>
                      <p:cNvPr id="859" name="858 Forma libre"/>
                      <p:cNvSpPr/>
                      <p:nvPr/>
                    </p:nvSpPr>
                    <p:spPr>
                      <a:xfrm>
                        <a:off x="6979497" y="3183476"/>
                        <a:ext cx="26796" cy="11219"/>
                      </a:xfrm>
                      <a:custGeom>
                        <a:avLst/>
                        <a:gdLst/>
                        <a:ahLst/>
                        <a:cxnLst/>
                        <a:rect l="0" t="0" r="0" b="0"/>
                        <a:pathLst>
                          <a:path w="26796" h="11219">
                            <a:moveTo>
                              <a:pt x="89" y="11219"/>
                            </a:moveTo>
                            <a:lnTo>
                              <a:pt x="26882" y="11114"/>
                            </a:lnTo>
                            <a:lnTo>
                              <a:pt x="21028" y="0"/>
                            </a:lnTo>
                            <a:lnTo>
                              <a:pt x="5530" y="0"/>
                            </a:lnTo>
                            <a:lnTo>
                              <a:pt x="89" y="11219"/>
                            </a:lnTo>
                            <a:close/>
                          </a:path>
                        </a:pathLst>
                      </a:custGeom>
                      <a:gradFill>
                        <a:gsLst>
                          <a:gs pos="0">
                            <a:srgbClr val="E1ECEE"/>
                          </a:gs>
                          <a:gs pos="100000">
                            <a:srgbClr val="262626"/>
                          </a:gs>
                        </a:gsLst>
                        <a:lin ang="5400000" scaled="0"/>
                      </a:gradFill>
                      <a:ln w="7600" cap="flat">
                        <a:noFill/>
                        <a:miter lim="800000"/>
                      </a:ln>
                    </p:spPr>
                  </p:sp>
                  <p:sp>
                    <p:nvSpPr>
                      <p:cNvPr id="860" name="859 Forma libre"/>
                      <p:cNvSpPr/>
                      <p:nvPr/>
                    </p:nvSpPr>
                    <p:spPr>
                      <a:xfrm>
                        <a:off x="7001651" y="3183476"/>
                        <a:ext cx="26796" cy="11219"/>
                      </a:xfrm>
                      <a:custGeom>
                        <a:avLst/>
                        <a:gdLst/>
                        <a:ahLst/>
                        <a:cxnLst/>
                        <a:rect l="0" t="0" r="0" b="0"/>
                        <a:pathLst>
                          <a:path w="26796" h="11219">
                            <a:moveTo>
                              <a:pt x="89" y="11219"/>
                            </a:moveTo>
                            <a:lnTo>
                              <a:pt x="26882" y="11114"/>
                            </a:lnTo>
                            <a:lnTo>
                              <a:pt x="21028" y="0"/>
                            </a:lnTo>
                            <a:lnTo>
                              <a:pt x="5530" y="0"/>
                            </a:lnTo>
                            <a:lnTo>
                              <a:pt x="89" y="11219"/>
                            </a:lnTo>
                            <a:close/>
                          </a:path>
                        </a:pathLst>
                      </a:custGeom>
                      <a:gradFill>
                        <a:gsLst>
                          <a:gs pos="0">
                            <a:srgbClr val="E1ECEE"/>
                          </a:gs>
                          <a:gs pos="100000">
                            <a:srgbClr val="262626"/>
                          </a:gs>
                        </a:gsLst>
                        <a:lin ang="5400000" scaled="0"/>
                      </a:gradFill>
                      <a:ln w="7600" cap="flat">
                        <a:noFill/>
                        <a:miter lim="800000"/>
                      </a:ln>
                    </p:spPr>
                  </p:sp>
                </p:grpSp>
                <p:grpSp>
                  <p:nvGrpSpPr>
                    <p:cNvPr id="20" name="860 Grupo"/>
                    <p:cNvGrpSpPr/>
                    <p:nvPr/>
                  </p:nvGrpSpPr>
                  <p:grpSpPr>
                    <a:xfrm>
                      <a:off x="6880433" y="3183401"/>
                      <a:ext cx="91654" cy="11139"/>
                      <a:chOff x="6880433" y="3183401"/>
                      <a:chExt cx="91654" cy="11139"/>
                    </a:xfrm>
                  </p:grpSpPr>
                  <p:sp>
                    <p:nvSpPr>
                      <p:cNvPr id="862" name="861 Forma libre"/>
                      <p:cNvSpPr/>
                      <p:nvPr/>
                    </p:nvSpPr>
                    <p:spPr>
                      <a:xfrm>
                        <a:off x="6922967" y="3183364"/>
                        <a:ext cx="26796" cy="11219"/>
                      </a:xfrm>
                      <a:custGeom>
                        <a:avLst/>
                        <a:gdLst/>
                        <a:ahLst/>
                        <a:cxnLst/>
                        <a:rect l="0" t="0" r="0" b="0"/>
                        <a:pathLst>
                          <a:path w="26796" h="11219">
                            <a:moveTo>
                              <a:pt x="89" y="11219"/>
                            </a:moveTo>
                            <a:lnTo>
                              <a:pt x="26882" y="11114"/>
                            </a:lnTo>
                            <a:lnTo>
                              <a:pt x="21028" y="0"/>
                            </a:lnTo>
                            <a:lnTo>
                              <a:pt x="5530" y="0"/>
                            </a:lnTo>
                            <a:lnTo>
                              <a:pt x="89" y="11219"/>
                            </a:lnTo>
                            <a:close/>
                          </a:path>
                        </a:pathLst>
                      </a:custGeom>
                      <a:gradFill>
                        <a:gsLst>
                          <a:gs pos="0">
                            <a:srgbClr val="E1ECEE"/>
                          </a:gs>
                          <a:gs pos="100000">
                            <a:srgbClr val="262626"/>
                          </a:gs>
                        </a:gsLst>
                        <a:lin ang="5400000" scaled="0"/>
                      </a:gradFill>
                      <a:ln w="7600" cap="flat">
                        <a:noFill/>
                        <a:miter lim="800000"/>
                      </a:ln>
                    </p:spPr>
                  </p:sp>
                  <p:sp>
                    <p:nvSpPr>
                      <p:cNvPr id="863" name="862 Forma libre"/>
                      <p:cNvSpPr/>
                      <p:nvPr/>
                    </p:nvSpPr>
                    <p:spPr>
                      <a:xfrm>
                        <a:off x="6945121" y="3183364"/>
                        <a:ext cx="26796" cy="11219"/>
                      </a:xfrm>
                      <a:custGeom>
                        <a:avLst/>
                        <a:gdLst/>
                        <a:ahLst/>
                        <a:cxnLst/>
                        <a:rect l="0" t="0" r="0" b="0"/>
                        <a:pathLst>
                          <a:path w="26796" h="11219">
                            <a:moveTo>
                              <a:pt x="89" y="11219"/>
                            </a:moveTo>
                            <a:lnTo>
                              <a:pt x="26882" y="11114"/>
                            </a:lnTo>
                            <a:lnTo>
                              <a:pt x="21028" y="0"/>
                            </a:lnTo>
                            <a:lnTo>
                              <a:pt x="5530" y="0"/>
                            </a:lnTo>
                            <a:lnTo>
                              <a:pt x="89" y="11219"/>
                            </a:lnTo>
                            <a:close/>
                          </a:path>
                        </a:pathLst>
                      </a:custGeom>
                      <a:gradFill>
                        <a:gsLst>
                          <a:gs pos="0">
                            <a:srgbClr val="E1ECEE"/>
                          </a:gs>
                          <a:gs pos="100000">
                            <a:srgbClr val="262626"/>
                          </a:gs>
                        </a:gsLst>
                        <a:lin ang="5400000" scaled="0"/>
                      </a:gradFill>
                      <a:ln w="7600" cap="flat">
                        <a:noFill/>
                        <a:miter lim="800000"/>
                      </a:ln>
                    </p:spPr>
                  </p:sp>
                  <p:sp>
                    <p:nvSpPr>
                      <p:cNvPr id="864" name="863 Forma libre"/>
                      <p:cNvSpPr/>
                      <p:nvPr/>
                    </p:nvSpPr>
                    <p:spPr>
                      <a:xfrm>
                        <a:off x="6880474" y="3183476"/>
                        <a:ext cx="26796" cy="11219"/>
                      </a:xfrm>
                      <a:custGeom>
                        <a:avLst/>
                        <a:gdLst/>
                        <a:ahLst/>
                        <a:cxnLst/>
                        <a:rect l="0" t="0" r="0" b="0"/>
                        <a:pathLst>
                          <a:path w="26796" h="11219">
                            <a:moveTo>
                              <a:pt x="89" y="11219"/>
                            </a:moveTo>
                            <a:lnTo>
                              <a:pt x="26882" y="11114"/>
                            </a:lnTo>
                            <a:lnTo>
                              <a:pt x="21028" y="0"/>
                            </a:lnTo>
                            <a:lnTo>
                              <a:pt x="5530" y="0"/>
                            </a:lnTo>
                            <a:lnTo>
                              <a:pt x="89" y="11219"/>
                            </a:lnTo>
                            <a:close/>
                          </a:path>
                        </a:pathLst>
                      </a:custGeom>
                      <a:gradFill>
                        <a:gsLst>
                          <a:gs pos="0">
                            <a:srgbClr val="E1ECEE"/>
                          </a:gs>
                          <a:gs pos="100000">
                            <a:srgbClr val="262626"/>
                          </a:gs>
                        </a:gsLst>
                        <a:lin ang="5400000" scaled="0"/>
                      </a:gradFill>
                      <a:ln w="7600" cap="flat">
                        <a:noFill/>
                        <a:miter lim="800000"/>
                      </a:ln>
                    </p:spPr>
                  </p:sp>
                  <p:sp>
                    <p:nvSpPr>
                      <p:cNvPr id="865" name="864 Forma libre"/>
                      <p:cNvSpPr/>
                      <p:nvPr/>
                    </p:nvSpPr>
                    <p:spPr>
                      <a:xfrm>
                        <a:off x="6902628" y="3183476"/>
                        <a:ext cx="26796" cy="11219"/>
                      </a:xfrm>
                      <a:custGeom>
                        <a:avLst/>
                        <a:gdLst/>
                        <a:ahLst/>
                        <a:cxnLst/>
                        <a:rect l="0" t="0" r="0" b="0"/>
                        <a:pathLst>
                          <a:path w="26796" h="11219">
                            <a:moveTo>
                              <a:pt x="89" y="11219"/>
                            </a:moveTo>
                            <a:lnTo>
                              <a:pt x="26882" y="11114"/>
                            </a:lnTo>
                            <a:lnTo>
                              <a:pt x="21028" y="0"/>
                            </a:lnTo>
                            <a:lnTo>
                              <a:pt x="5530" y="0"/>
                            </a:lnTo>
                            <a:lnTo>
                              <a:pt x="89" y="11219"/>
                            </a:lnTo>
                            <a:close/>
                          </a:path>
                        </a:pathLst>
                      </a:custGeom>
                      <a:gradFill>
                        <a:gsLst>
                          <a:gs pos="0">
                            <a:srgbClr val="E1ECEE"/>
                          </a:gs>
                          <a:gs pos="100000">
                            <a:srgbClr val="262626"/>
                          </a:gs>
                        </a:gsLst>
                        <a:lin ang="5400000" scaled="0"/>
                      </a:gradFill>
                      <a:ln w="7600" cap="flat">
                        <a:noFill/>
                        <a:miter lim="800000"/>
                      </a:ln>
                    </p:spPr>
                  </p:sp>
                </p:grpSp>
                <p:sp>
                  <p:nvSpPr>
                    <p:cNvPr id="866" name="865 Forma libre"/>
                    <p:cNvSpPr/>
                    <p:nvPr/>
                  </p:nvSpPr>
                  <p:spPr>
                    <a:xfrm>
                      <a:off x="6839840" y="3183340"/>
                      <a:ext cx="21397" cy="11139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1397" h="11139">
                          <a:moveTo>
                            <a:pt x="-97" y="11208"/>
                          </a:moveTo>
                          <a:lnTo>
                            <a:pt x="21270" y="11207"/>
                          </a:lnTo>
                          <a:lnTo>
                            <a:pt x="21138" y="5471"/>
                          </a:lnTo>
                          <a:lnTo>
                            <a:pt x="18209" y="0"/>
                          </a:lnTo>
                          <a:lnTo>
                            <a:pt x="3775" y="0"/>
                          </a:lnTo>
                          <a:lnTo>
                            <a:pt x="-97" y="11208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E1ECEE"/>
                        </a:gs>
                        <a:gs pos="100000">
                          <a:srgbClr val="262626"/>
                        </a:gs>
                      </a:gsLst>
                      <a:lin ang="5400000" scaled="0"/>
                    </a:gradFill>
                    <a:ln w="7600" cap="flat">
                      <a:noFill/>
                      <a:miter lim="800000"/>
                    </a:ln>
                  </p:spPr>
                </p:sp>
              </p:grpSp>
              <p:grpSp>
                <p:nvGrpSpPr>
                  <p:cNvPr id="21" name="866 Grupo"/>
                  <p:cNvGrpSpPr/>
                  <p:nvPr/>
                </p:nvGrpSpPr>
                <p:grpSpPr>
                  <a:xfrm>
                    <a:off x="6840542" y="3185623"/>
                    <a:ext cx="324142" cy="9230"/>
                    <a:chOff x="6840542" y="3185623"/>
                    <a:chExt cx="324142" cy="9230"/>
                  </a:xfrm>
                </p:grpSpPr>
                <p:sp>
                  <p:nvSpPr>
                    <p:cNvPr id="868" name="867 Forma libre"/>
                    <p:cNvSpPr/>
                    <p:nvPr/>
                  </p:nvSpPr>
                  <p:spPr>
                    <a:xfrm>
                      <a:off x="6840659" y="3185629"/>
                      <a:ext cx="19419" cy="9135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19419" h="9135">
                          <a:moveTo>
                            <a:pt x="0" y="9135"/>
                          </a:moveTo>
                          <a:lnTo>
                            <a:pt x="19419" y="9135"/>
                          </a:lnTo>
                          <a:lnTo>
                            <a:pt x="17437" y="0"/>
                          </a:lnTo>
                          <a:lnTo>
                            <a:pt x="2378" y="0"/>
                          </a:lnTo>
                          <a:lnTo>
                            <a:pt x="0" y="9135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383B3B"/>
                        </a:gs>
                        <a:gs pos="100000">
                          <a:srgbClr val="161717"/>
                        </a:gs>
                      </a:gsLst>
                      <a:lin ang="0" scaled="0"/>
                    </a:gradFill>
                    <a:ln w="7600" cap="flat">
                      <a:noFill/>
                      <a:miter lim="800000"/>
                    </a:ln>
                  </p:spPr>
                </p:sp>
                <p:grpSp>
                  <p:nvGrpSpPr>
                    <p:cNvPr id="22" name="868 Grupo"/>
                    <p:cNvGrpSpPr/>
                    <p:nvPr/>
                  </p:nvGrpSpPr>
                  <p:grpSpPr>
                    <a:xfrm>
                      <a:off x="6884612" y="3185623"/>
                      <a:ext cx="83989" cy="9230"/>
                      <a:chOff x="6884612" y="3185623"/>
                      <a:chExt cx="83989" cy="9230"/>
                    </a:xfrm>
                  </p:grpSpPr>
                  <p:sp>
                    <p:nvSpPr>
                      <p:cNvPr id="870" name="869 Forma libre"/>
                      <p:cNvSpPr/>
                      <p:nvPr/>
                    </p:nvSpPr>
                    <p:spPr>
                      <a:xfrm>
                        <a:off x="6884630" y="3185719"/>
                        <a:ext cx="20814" cy="9071"/>
                      </a:xfrm>
                      <a:custGeom>
                        <a:avLst/>
                        <a:gdLst/>
                        <a:ahLst/>
                        <a:cxnLst/>
                        <a:rect l="0" t="0" r="0" b="0"/>
                        <a:pathLst>
                          <a:path w="20814" h="9071">
                            <a:moveTo>
                              <a:pt x="0" y="9134"/>
                            </a:moveTo>
                            <a:lnTo>
                              <a:pt x="20774" y="9134"/>
                            </a:lnTo>
                            <a:lnTo>
                              <a:pt x="17673" y="0"/>
                            </a:lnTo>
                            <a:lnTo>
                              <a:pt x="2410" y="0"/>
                            </a:lnTo>
                            <a:lnTo>
                              <a:pt x="0" y="9134"/>
                            </a:lnTo>
                            <a:close/>
                          </a:path>
                        </a:pathLst>
                      </a:custGeom>
                      <a:gradFill>
                        <a:gsLst>
                          <a:gs pos="0">
                            <a:srgbClr val="383B3B"/>
                          </a:gs>
                          <a:gs pos="100000">
                            <a:srgbClr val="161717"/>
                          </a:gs>
                        </a:gsLst>
                        <a:lin ang="0" scaled="0"/>
                      </a:gradFill>
                      <a:ln w="7600" cap="flat">
                        <a:noFill/>
                        <a:miter lim="800000"/>
                      </a:ln>
                    </p:spPr>
                  </p:sp>
                  <p:sp>
                    <p:nvSpPr>
                      <p:cNvPr id="871" name="870 Forma libre"/>
                      <p:cNvSpPr/>
                      <p:nvPr/>
                    </p:nvSpPr>
                    <p:spPr>
                      <a:xfrm>
                        <a:off x="6905788" y="3185744"/>
                        <a:ext cx="18789" cy="9135"/>
                      </a:xfrm>
                      <a:custGeom>
                        <a:avLst/>
                        <a:gdLst/>
                        <a:ahLst/>
                        <a:cxnLst/>
                        <a:rect l="0" t="0" r="0" b="0"/>
                        <a:pathLst>
                          <a:path w="18789" h="9135">
                            <a:moveTo>
                              <a:pt x="0" y="9135"/>
                            </a:moveTo>
                            <a:lnTo>
                              <a:pt x="18789" y="9135"/>
                            </a:lnTo>
                            <a:lnTo>
                              <a:pt x="16871" y="0"/>
                            </a:lnTo>
                            <a:lnTo>
                              <a:pt x="2301" y="0"/>
                            </a:lnTo>
                            <a:lnTo>
                              <a:pt x="0" y="9135"/>
                            </a:lnTo>
                            <a:close/>
                          </a:path>
                        </a:pathLst>
                      </a:custGeom>
                      <a:gradFill>
                        <a:gsLst>
                          <a:gs pos="0">
                            <a:srgbClr val="383B3B"/>
                          </a:gs>
                          <a:gs pos="100000">
                            <a:srgbClr val="161717"/>
                          </a:gs>
                        </a:gsLst>
                        <a:lin ang="0" scaled="0"/>
                      </a:gradFill>
                      <a:ln w="7600" cap="flat">
                        <a:noFill/>
                        <a:miter lim="800000"/>
                      </a:ln>
                    </p:spPr>
                  </p:sp>
                  <p:sp>
                    <p:nvSpPr>
                      <p:cNvPr id="872" name="871 Forma libre"/>
                      <p:cNvSpPr/>
                      <p:nvPr/>
                    </p:nvSpPr>
                    <p:spPr>
                      <a:xfrm>
                        <a:off x="6927216" y="3185776"/>
                        <a:ext cx="20814" cy="9071"/>
                      </a:xfrm>
                      <a:custGeom>
                        <a:avLst/>
                        <a:gdLst/>
                        <a:ahLst/>
                        <a:cxnLst/>
                        <a:rect l="0" t="0" r="0" b="0"/>
                        <a:pathLst>
                          <a:path w="20814" h="9071">
                            <a:moveTo>
                              <a:pt x="0" y="9134"/>
                            </a:moveTo>
                            <a:lnTo>
                              <a:pt x="20774" y="9134"/>
                            </a:lnTo>
                            <a:lnTo>
                              <a:pt x="17673" y="0"/>
                            </a:lnTo>
                            <a:lnTo>
                              <a:pt x="2410" y="0"/>
                            </a:lnTo>
                            <a:lnTo>
                              <a:pt x="0" y="9134"/>
                            </a:lnTo>
                            <a:close/>
                          </a:path>
                        </a:pathLst>
                      </a:custGeom>
                      <a:gradFill>
                        <a:gsLst>
                          <a:gs pos="0">
                            <a:srgbClr val="383B3B"/>
                          </a:gs>
                          <a:gs pos="100000">
                            <a:srgbClr val="161717"/>
                          </a:gs>
                        </a:gsLst>
                        <a:lin ang="0" scaled="0"/>
                      </a:gradFill>
                      <a:ln w="7600" cap="flat">
                        <a:noFill/>
                        <a:miter lim="800000"/>
                      </a:ln>
                    </p:spPr>
                  </p:sp>
                  <p:sp>
                    <p:nvSpPr>
                      <p:cNvPr id="873" name="872 Forma libre"/>
                      <p:cNvSpPr/>
                      <p:nvPr/>
                    </p:nvSpPr>
                    <p:spPr>
                      <a:xfrm>
                        <a:off x="6948064" y="3185744"/>
                        <a:ext cx="20657" cy="9135"/>
                      </a:xfrm>
                      <a:custGeom>
                        <a:avLst/>
                        <a:gdLst/>
                        <a:ahLst/>
                        <a:cxnLst/>
                        <a:rect l="0" t="0" r="0" b="0"/>
                        <a:pathLst>
                          <a:path w="20657" h="9135">
                            <a:moveTo>
                              <a:pt x="0" y="9135"/>
                            </a:moveTo>
                            <a:lnTo>
                              <a:pt x="20657" y="9135"/>
                            </a:lnTo>
                            <a:lnTo>
                              <a:pt x="18549" y="0"/>
                            </a:lnTo>
                            <a:lnTo>
                              <a:pt x="2529" y="0"/>
                            </a:lnTo>
                            <a:lnTo>
                              <a:pt x="0" y="9135"/>
                            </a:lnTo>
                            <a:close/>
                          </a:path>
                        </a:pathLst>
                      </a:custGeom>
                      <a:gradFill>
                        <a:gsLst>
                          <a:gs pos="0">
                            <a:srgbClr val="383B3B"/>
                          </a:gs>
                          <a:gs pos="100000">
                            <a:srgbClr val="161717"/>
                          </a:gs>
                        </a:gsLst>
                        <a:lin ang="0" scaled="0"/>
                      </a:gradFill>
                      <a:ln w="7600" cap="flat">
                        <a:noFill/>
                        <a:miter lim="800000"/>
                      </a:ln>
                    </p:spPr>
                  </p:sp>
                </p:grpSp>
                <p:grpSp>
                  <p:nvGrpSpPr>
                    <p:cNvPr id="23" name="873 Grupo"/>
                    <p:cNvGrpSpPr/>
                    <p:nvPr/>
                  </p:nvGrpSpPr>
                  <p:grpSpPr>
                    <a:xfrm>
                      <a:off x="6983418" y="3185582"/>
                      <a:ext cx="83989" cy="9230"/>
                      <a:chOff x="6983418" y="3185582"/>
                      <a:chExt cx="83989" cy="9230"/>
                    </a:xfrm>
                  </p:grpSpPr>
                  <p:sp>
                    <p:nvSpPr>
                      <p:cNvPr id="875" name="874 Forma libre"/>
                      <p:cNvSpPr/>
                      <p:nvPr/>
                    </p:nvSpPr>
                    <p:spPr>
                      <a:xfrm>
                        <a:off x="6983436" y="3185677"/>
                        <a:ext cx="20814" cy="9071"/>
                      </a:xfrm>
                      <a:custGeom>
                        <a:avLst/>
                        <a:gdLst/>
                        <a:ahLst/>
                        <a:cxnLst/>
                        <a:rect l="0" t="0" r="0" b="0"/>
                        <a:pathLst>
                          <a:path w="20814" h="9071">
                            <a:moveTo>
                              <a:pt x="0" y="9134"/>
                            </a:moveTo>
                            <a:lnTo>
                              <a:pt x="20774" y="9134"/>
                            </a:lnTo>
                            <a:lnTo>
                              <a:pt x="17673" y="0"/>
                            </a:lnTo>
                            <a:lnTo>
                              <a:pt x="2410" y="0"/>
                            </a:lnTo>
                            <a:lnTo>
                              <a:pt x="0" y="9134"/>
                            </a:lnTo>
                            <a:close/>
                          </a:path>
                        </a:pathLst>
                      </a:custGeom>
                      <a:gradFill>
                        <a:gsLst>
                          <a:gs pos="0">
                            <a:srgbClr val="383B3B"/>
                          </a:gs>
                          <a:gs pos="100000">
                            <a:srgbClr val="161717"/>
                          </a:gs>
                        </a:gsLst>
                        <a:lin ang="0" scaled="0"/>
                      </a:gradFill>
                      <a:ln w="7600" cap="flat">
                        <a:noFill/>
                        <a:miter lim="800000"/>
                      </a:ln>
                    </p:spPr>
                  </p:sp>
                  <p:sp>
                    <p:nvSpPr>
                      <p:cNvPr id="876" name="875 Forma libre"/>
                      <p:cNvSpPr/>
                      <p:nvPr/>
                    </p:nvSpPr>
                    <p:spPr>
                      <a:xfrm>
                        <a:off x="7004594" y="3185702"/>
                        <a:ext cx="18789" cy="9135"/>
                      </a:xfrm>
                      <a:custGeom>
                        <a:avLst/>
                        <a:gdLst/>
                        <a:ahLst/>
                        <a:cxnLst/>
                        <a:rect l="0" t="0" r="0" b="0"/>
                        <a:pathLst>
                          <a:path w="18789" h="9135">
                            <a:moveTo>
                              <a:pt x="0" y="9135"/>
                            </a:moveTo>
                            <a:lnTo>
                              <a:pt x="18789" y="9135"/>
                            </a:lnTo>
                            <a:lnTo>
                              <a:pt x="16871" y="0"/>
                            </a:lnTo>
                            <a:lnTo>
                              <a:pt x="2301" y="0"/>
                            </a:lnTo>
                            <a:lnTo>
                              <a:pt x="0" y="9135"/>
                            </a:lnTo>
                            <a:close/>
                          </a:path>
                        </a:pathLst>
                      </a:custGeom>
                      <a:gradFill>
                        <a:gsLst>
                          <a:gs pos="0">
                            <a:srgbClr val="383B3B"/>
                          </a:gs>
                          <a:gs pos="100000">
                            <a:srgbClr val="161717"/>
                          </a:gs>
                        </a:gsLst>
                        <a:lin ang="0" scaled="0"/>
                      </a:gradFill>
                      <a:ln w="7600" cap="flat">
                        <a:noFill/>
                        <a:miter lim="800000"/>
                      </a:ln>
                    </p:spPr>
                  </p:sp>
                  <p:sp>
                    <p:nvSpPr>
                      <p:cNvPr id="877" name="876 Forma libre"/>
                      <p:cNvSpPr/>
                      <p:nvPr/>
                    </p:nvSpPr>
                    <p:spPr>
                      <a:xfrm>
                        <a:off x="7026022" y="3185735"/>
                        <a:ext cx="20814" cy="9071"/>
                      </a:xfrm>
                      <a:custGeom>
                        <a:avLst/>
                        <a:gdLst/>
                        <a:ahLst/>
                        <a:cxnLst/>
                        <a:rect l="0" t="0" r="0" b="0"/>
                        <a:pathLst>
                          <a:path w="20814" h="9071">
                            <a:moveTo>
                              <a:pt x="0" y="9134"/>
                            </a:moveTo>
                            <a:lnTo>
                              <a:pt x="20774" y="9134"/>
                            </a:lnTo>
                            <a:lnTo>
                              <a:pt x="17673" y="0"/>
                            </a:lnTo>
                            <a:lnTo>
                              <a:pt x="2410" y="0"/>
                            </a:lnTo>
                            <a:lnTo>
                              <a:pt x="0" y="9134"/>
                            </a:lnTo>
                            <a:close/>
                          </a:path>
                        </a:pathLst>
                      </a:custGeom>
                      <a:gradFill>
                        <a:gsLst>
                          <a:gs pos="0">
                            <a:srgbClr val="383B3B"/>
                          </a:gs>
                          <a:gs pos="100000">
                            <a:srgbClr val="161717"/>
                          </a:gs>
                        </a:gsLst>
                        <a:lin ang="0" scaled="0"/>
                      </a:gradFill>
                      <a:ln w="7600" cap="flat">
                        <a:noFill/>
                        <a:miter lim="800000"/>
                      </a:ln>
                    </p:spPr>
                  </p:sp>
                  <p:sp>
                    <p:nvSpPr>
                      <p:cNvPr id="878" name="877 Forma libre"/>
                      <p:cNvSpPr/>
                      <p:nvPr/>
                    </p:nvSpPr>
                    <p:spPr>
                      <a:xfrm>
                        <a:off x="7046870" y="3185702"/>
                        <a:ext cx="20657" cy="9135"/>
                      </a:xfrm>
                      <a:custGeom>
                        <a:avLst/>
                        <a:gdLst/>
                        <a:ahLst/>
                        <a:cxnLst/>
                        <a:rect l="0" t="0" r="0" b="0"/>
                        <a:pathLst>
                          <a:path w="20657" h="9135">
                            <a:moveTo>
                              <a:pt x="0" y="9135"/>
                            </a:moveTo>
                            <a:lnTo>
                              <a:pt x="20657" y="9135"/>
                            </a:lnTo>
                            <a:lnTo>
                              <a:pt x="18549" y="0"/>
                            </a:lnTo>
                            <a:lnTo>
                              <a:pt x="2529" y="0"/>
                            </a:lnTo>
                            <a:lnTo>
                              <a:pt x="0" y="9135"/>
                            </a:lnTo>
                            <a:close/>
                          </a:path>
                        </a:pathLst>
                      </a:custGeom>
                      <a:gradFill>
                        <a:gsLst>
                          <a:gs pos="0">
                            <a:srgbClr val="383B3B"/>
                          </a:gs>
                          <a:gs pos="100000">
                            <a:srgbClr val="161717"/>
                          </a:gs>
                        </a:gsLst>
                        <a:lin ang="0" scaled="0"/>
                      </a:gradFill>
                      <a:ln w="7600" cap="flat">
                        <a:noFill/>
                        <a:miter lim="800000"/>
                      </a:ln>
                    </p:spPr>
                  </p:sp>
                </p:grpSp>
                <p:grpSp>
                  <p:nvGrpSpPr>
                    <p:cNvPr id="24" name="878 Grupo"/>
                    <p:cNvGrpSpPr/>
                    <p:nvPr/>
                  </p:nvGrpSpPr>
                  <p:grpSpPr>
                    <a:xfrm>
                      <a:off x="7080486" y="3185623"/>
                      <a:ext cx="83989" cy="9230"/>
                      <a:chOff x="7080486" y="3185623"/>
                      <a:chExt cx="83989" cy="9230"/>
                    </a:xfrm>
                  </p:grpSpPr>
                  <p:sp>
                    <p:nvSpPr>
                      <p:cNvPr id="880" name="879 Forma libre"/>
                      <p:cNvSpPr/>
                      <p:nvPr/>
                    </p:nvSpPr>
                    <p:spPr>
                      <a:xfrm>
                        <a:off x="7080504" y="3185719"/>
                        <a:ext cx="20814" cy="9071"/>
                      </a:xfrm>
                      <a:custGeom>
                        <a:avLst/>
                        <a:gdLst/>
                        <a:ahLst/>
                        <a:cxnLst/>
                        <a:rect l="0" t="0" r="0" b="0"/>
                        <a:pathLst>
                          <a:path w="20814" h="9071">
                            <a:moveTo>
                              <a:pt x="0" y="9134"/>
                            </a:moveTo>
                            <a:lnTo>
                              <a:pt x="20774" y="9134"/>
                            </a:lnTo>
                            <a:lnTo>
                              <a:pt x="17673" y="0"/>
                            </a:lnTo>
                            <a:lnTo>
                              <a:pt x="2410" y="0"/>
                            </a:lnTo>
                            <a:lnTo>
                              <a:pt x="0" y="9134"/>
                            </a:lnTo>
                            <a:close/>
                          </a:path>
                        </a:pathLst>
                      </a:custGeom>
                      <a:gradFill>
                        <a:gsLst>
                          <a:gs pos="0">
                            <a:srgbClr val="383B3B"/>
                          </a:gs>
                          <a:gs pos="100000">
                            <a:srgbClr val="161717"/>
                          </a:gs>
                        </a:gsLst>
                        <a:lin ang="0" scaled="0"/>
                      </a:gradFill>
                      <a:ln w="7600" cap="flat">
                        <a:noFill/>
                        <a:miter lim="800000"/>
                      </a:ln>
                    </p:spPr>
                  </p:sp>
                  <p:sp>
                    <p:nvSpPr>
                      <p:cNvPr id="881" name="880 Forma libre"/>
                      <p:cNvSpPr/>
                      <p:nvPr/>
                    </p:nvSpPr>
                    <p:spPr>
                      <a:xfrm>
                        <a:off x="7101661" y="3185744"/>
                        <a:ext cx="18789" cy="9135"/>
                      </a:xfrm>
                      <a:custGeom>
                        <a:avLst/>
                        <a:gdLst/>
                        <a:ahLst/>
                        <a:cxnLst/>
                        <a:rect l="0" t="0" r="0" b="0"/>
                        <a:pathLst>
                          <a:path w="18789" h="9135">
                            <a:moveTo>
                              <a:pt x="0" y="9135"/>
                            </a:moveTo>
                            <a:lnTo>
                              <a:pt x="18789" y="9135"/>
                            </a:lnTo>
                            <a:lnTo>
                              <a:pt x="16871" y="0"/>
                            </a:lnTo>
                            <a:lnTo>
                              <a:pt x="2301" y="0"/>
                            </a:lnTo>
                            <a:lnTo>
                              <a:pt x="0" y="9135"/>
                            </a:lnTo>
                            <a:close/>
                          </a:path>
                        </a:pathLst>
                      </a:custGeom>
                      <a:gradFill>
                        <a:gsLst>
                          <a:gs pos="0">
                            <a:srgbClr val="383B3B"/>
                          </a:gs>
                          <a:gs pos="100000">
                            <a:srgbClr val="161717"/>
                          </a:gs>
                        </a:gsLst>
                        <a:lin ang="0" scaled="0"/>
                      </a:gradFill>
                      <a:ln w="7600" cap="flat">
                        <a:noFill/>
                        <a:miter lim="800000"/>
                      </a:ln>
                    </p:spPr>
                  </p:sp>
                  <p:sp>
                    <p:nvSpPr>
                      <p:cNvPr id="882" name="881 Forma libre"/>
                      <p:cNvSpPr/>
                      <p:nvPr/>
                    </p:nvSpPr>
                    <p:spPr>
                      <a:xfrm>
                        <a:off x="7123090" y="3185776"/>
                        <a:ext cx="20814" cy="9071"/>
                      </a:xfrm>
                      <a:custGeom>
                        <a:avLst/>
                        <a:gdLst/>
                        <a:ahLst/>
                        <a:cxnLst/>
                        <a:rect l="0" t="0" r="0" b="0"/>
                        <a:pathLst>
                          <a:path w="20814" h="9071">
                            <a:moveTo>
                              <a:pt x="0" y="9134"/>
                            </a:moveTo>
                            <a:lnTo>
                              <a:pt x="20774" y="9134"/>
                            </a:lnTo>
                            <a:lnTo>
                              <a:pt x="17673" y="0"/>
                            </a:lnTo>
                            <a:lnTo>
                              <a:pt x="2410" y="0"/>
                            </a:lnTo>
                            <a:lnTo>
                              <a:pt x="0" y="9134"/>
                            </a:lnTo>
                            <a:close/>
                          </a:path>
                        </a:pathLst>
                      </a:custGeom>
                      <a:gradFill>
                        <a:gsLst>
                          <a:gs pos="0">
                            <a:srgbClr val="383B3B"/>
                          </a:gs>
                          <a:gs pos="100000">
                            <a:srgbClr val="161717"/>
                          </a:gs>
                        </a:gsLst>
                        <a:lin ang="0" scaled="0"/>
                      </a:gradFill>
                      <a:ln w="7600" cap="flat">
                        <a:noFill/>
                        <a:miter lim="800000"/>
                      </a:ln>
                    </p:spPr>
                  </p:sp>
                  <p:sp>
                    <p:nvSpPr>
                      <p:cNvPr id="883" name="882 Forma libre"/>
                      <p:cNvSpPr/>
                      <p:nvPr/>
                    </p:nvSpPr>
                    <p:spPr>
                      <a:xfrm>
                        <a:off x="7143938" y="3185744"/>
                        <a:ext cx="20657" cy="9135"/>
                      </a:xfrm>
                      <a:custGeom>
                        <a:avLst/>
                        <a:gdLst/>
                        <a:ahLst/>
                        <a:cxnLst/>
                        <a:rect l="0" t="0" r="0" b="0"/>
                        <a:pathLst>
                          <a:path w="20657" h="9135">
                            <a:moveTo>
                              <a:pt x="0" y="9135"/>
                            </a:moveTo>
                            <a:lnTo>
                              <a:pt x="20657" y="9135"/>
                            </a:lnTo>
                            <a:lnTo>
                              <a:pt x="18549" y="0"/>
                            </a:lnTo>
                            <a:lnTo>
                              <a:pt x="2529" y="0"/>
                            </a:lnTo>
                            <a:lnTo>
                              <a:pt x="0" y="9135"/>
                            </a:lnTo>
                            <a:close/>
                          </a:path>
                        </a:pathLst>
                      </a:custGeom>
                      <a:gradFill>
                        <a:gsLst>
                          <a:gs pos="0">
                            <a:srgbClr val="383B3B"/>
                          </a:gs>
                          <a:gs pos="100000">
                            <a:srgbClr val="161717"/>
                          </a:gs>
                        </a:gsLst>
                        <a:lin ang="0" scaled="0"/>
                      </a:gradFill>
                      <a:ln w="7600" cap="flat">
                        <a:noFill/>
                        <a:miter lim="800000"/>
                      </a:ln>
                    </p:spPr>
                  </p:sp>
                </p:grpSp>
              </p:grpSp>
              <p:grpSp>
                <p:nvGrpSpPr>
                  <p:cNvPr id="25" name="883 Grupo"/>
                  <p:cNvGrpSpPr/>
                  <p:nvPr/>
                </p:nvGrpSpPr>
                <p:grpSpPr>
                  <a:xfrm>
                    <a:off x="6837665" y="3188810"/>
                    <a:ext cx="310411" cy="11139"/>
                    <a:chOff x="6837665" y="3188810"/>
                    <a:chExt cx="310411" cy="11139"/>
                  </a:xfrm>
                </p:grpSpPr>
                <p:sp>
                  <p:nvSpPr>
                    <p:cNvPr id="885" name="884 Forma libre"/>
                    <p:cNvSpPr/>
                    <p:nvPr/>
                  </p:nvSpPr>
                  <p:spPr>
                    <a:xfrm>
                      <a:off x="6837444" y="3188777"/>
                      <a:ext cx="23176" cy="11219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3176" h="11219">
                          <a:moveTo>
                            <a:pt x="77" y="11219"/>
                          </a:moveTo>
                          <a:lnTo>
                            <a:pt x="23250" y="11114"/>
                          </a:lnTo>
                          <a:lnTo>
                            <a:pt x="18187" y="0"/>
                          </a:lnTo>
                          <a:lnTo>
                            <a:pt x="4782" y="0"/>
                          </a:lnTo>
                          <a:lnTo>
                            <a:pt x="77" y="11219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E1ECEE"/>
                        </a:gs>
                        <a:gs pos="100000">
                          <a:srgbClr val="262626"/>
                        </a:gs>
                      </a:gsLst>
                      <a:lin ang="5400000" scaled="0"/>
                    </a:gradFill>
                    <a:ln w="7600" cap="flat">
                      <a:noFill/>
                      <a:miter lim="800000"/>
                    </a:ln>
                  </p:spPr>
                </p:sp>
                <p:sp>
                  <p:nvSpPr>
                    <p:cNvPr id="886" name="885 Forma libre"/>
                    <p:cNvSpPr/>
                    <p:nvPr/>
                  </p:nvSpPr>
                  <p:spPr>
                    <a:xfrm>
                      <a:off x="6855082" y="3188777"/>
                      <a:ext cx="28296" cy="11219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8296" h="11219">
                          <a:moveTo>
                            <a:pt x="94" y="11219"/>
                          </a:moveTo>
                          <a:lnTo>
                            <a:pt x="28387" y="11114"/>
                          </a:lnTo>
                          <a:lnTo>
                            <a:pt x="22205" y="0"/>
                          </a:lnTo>
                          <a:lnTo>
                            <a:pt x="5839" y="0"/>
                          </a:lnTo>
                          <a:lnTo>
                            <a:pt x="94" y="11219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E1ECEE"/>
                        </a:gs>
                        <a:gs pos="100000">
                          <a:srgbClr val="262626"/>
                        </a:gs>
                      </a:gsLst>
                      <a:lin ang="5400000" scaled="0"/>
                    </a:gradFill>
                    <a:ln w="7600" cap="flat">
                      <a:noFill/>
                      <a:miter lim="800000"/>
                    </a:ln>
                  </p:spPr>
                </p:sp>
                <p:sp>
                  <p:nvSpPr>
                    <p:cNvPr id="887" name="886 Forma libre"/>
                    <p:cNvSpPr/>
                    <p:nvPr/>
                  </p:nvSpPr>
                  <p:spPr>
                    <a:xfrm>
                      <a:off x="6878603" y="3188672"/>
                      <a:ext cx="28296" cy="11219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8296" h="11219">
                          <a:moveTo>
                            <a:pt x="94" y="11219"/>
                          </a:moveTo>
                          <a:lnTo>
                            <a:pt x="28387" y="11114"/>
                          </a:lnTo>
                          <a:lnTo>
                            <a:pt x="22205" y="0"/>
                          </a:lnTo>
                          <a:lnTo>
                            <a:pt x="5839" y="0"/>
                          </a:lnTo>
                          <a:lnTo>
                            <a:pt x="94" y="11219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E1ECEE"/>
                        </a:gs>
                        <a:gs pos="100000">
                          <a:srgbClr val="262626"/>
                        </a:gs>
                      </a:gsLst>
                      <a:lin ang="5400000" scaled="0"/>
                    </a:gradFill>
                    <a:ln w="7600" cap="flat">
                      <a:noFill/>
                      <a:miter lim="800000"/>
                    </a:ln>
                  </p:spPr>
                </p:sp>
                <p:sp>
                  <p:nvSpPr>
                    <p:cNvPr id="888" name="887 Forma libre"/>
                    <p:cNvSpPr/>
                    <p:nvPr/>
                  </p:nvSpPr>
                  <p:spPr>
                    <a:xfrm>
                      <a:off x="6900648" y="3188672"/>
                      <a:ext cx="27795" cy="11219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7795" h="11219">
                          <a:moveTo>
                            <a:pt x="92" y="11219"/>
                          </a:moveTo>
                          <a:lnTo>
                            <a:pt x="27885" y="11114"/>
                          </a:lnTo>
                          <a:lnTo>
                            <a:pt x="21812" y="0"/>
                          </a:lnTo>
                          <a:lnTo>
                            <a:pt x="5736" y="0"/>
                          </a:lnTo>
                          <a:lnTo>
                            <a:pt x="92" y="11219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E1ECEE"/>
                        </a:gs>
                        <a:gs pos="100000">
                          <a:srgbClr val="262626"/>
                        </a:gs>
                      </a:gsLst>
                      <a:lin ang="5400000" scaled="0"/>
                    </a:gradFill>
                    <a:ln w="7600" cap="flat">
                      <a:noFill/>
                      <a:miter lim="800000"/>
                    </a:ln>
                  </p:spPr>
                </p:sp>
                <p:sp>
                  <p:nvSpPr>
                    <p:cNvPr id="889" name="888 Forma libre"/>
                    <p:cNvSpPr/>
                    <p:nvPr/>
                  </p:nvSpPr>
                  <p:spPr>
                    <a:xfrm>
                      <a:off x="6922413" y="3188672"/>
                      <a:ext cx="28296" cy="11219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8296" h="11219">
                          <a:moveTo>
                            <a:pt x="94" y="11219"/>
                          </a:moveTo>
                          <a:lnTo>
                            <a:pt x="28387" y="11114"/>
                          </a:lnTo>
                          <a:lnTo>
                            <a:pt x="22205" y="0"/>
                          </a:lnTo>
                          <a:lnTo>
                            <a:pt x="5839" y="0"/>
                          </a:lnTo>
                          <a:lnTo>
                            <a:pt x="94" y="11219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E1ECEE"/>
                        </a:gs>
                        <a:gs pos="100000">
                          <a:srgbClr val="262626"/>
                        </a:gs>
                      </a:gsLst>
                      <a:lin ang="5400000" scaled="0"/>
                    </a:gradFill>
                    <a:ln w="7600" cap="flat">
                      <a:noFill/>
                      <a:miter lim="800000"/>
                    </a:ln>
                  </p:spPr>
                </p:sp>
                <p:sp>
                  <p:nvSpPr>
                    <p:cNvPr id="890" name="889 Forma libre"/>
                    <p:cNvSpPr/>
                    <p:nvPr/>
                  </p:nvSpPr>
                  <p:spPr>
                    <a:xfrm>
                      <a:off x="6945170" y="3188672"/>
                      <a:ext cx="28296" cy="11219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8296" h="11219">
                          <a:moveTo>
                            <a:pt x="94" y="11219"/>
                          </a:moveTo>
                          <a:lnTo>
                            <a:pt x="28387" y="11114"/>
                          </a:lnTo>
                          <a:lnTo>
                            <a:pt x="22205" y="0"/>
                          </a:lnTo>
                          <a:lnTo>
                            <a:pt x="5839" y="0"/>
                          </a:lnTo>
                          <a:lnTo>
                            <a:pt x="94" y="11219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E1ECEE"/>
                        </a:gs>
                        <a:gs pos="100000">
                          <a:srgbClr val="262626"/>
                        </a:gs>
                      </a:gsLst>
                      <a:lin ang="5400000" scaled="0"/>
                    </a:gradFill>
                    <a:ln w="7600" cap="flat">
                      <a:noFill/>
                      <a:miter lim="800000"/>
                    </a:ln>
                  </p:spPr>
                </p:sp>
                <p:sp>
                  <p:nvSpPr>
                    <p:cNvPr id="891" name="890 Forma libre"/>
                    <p:cNvSpPr/>
                    <p:nvPr/>
                  </p:nvSpPr>
                  <p:spPr>
                    <a:xfrm>
                      <a:off x="6968215" y="3188675"/>
                      <a:ext cx="28296" cy="11219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8296" h="11219">
                          <a:moveTo>
                            <a:pt x="94" y="11219"/>
                          </a:moveTo>
                          <a:lnTo>
                            <a:pt x="28387" y="11114"/>
                          </a:lnTo>
                          <a:lnTo>
                            <a:pt x="22205" y="0"/>
                          </a:lnTo>
                          <a:lnTo>
                            <a:pt x="5839" y="0"/>
                          </a:lnTo>
                          <a:lnTo>
                            <a:pt x="94" y="11219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E1ECEE"/>
                        </a:gs>
                        <a:gs pos="100000">
                          <a:srgbClr val="262626"/>
                        </a:gs>
                      </a:gsLst>
                      <a:lin ang="5400000" scaled="0"/>
                    </a:gradFill>
                    <a:ln w="7600" cap="flat">
                      <a:noFill/>
                      <a:miter lim="800000"/>
                    </a:ln>
                  </p:spPr>
                </p:sp>
                <p:sp>
                  <p:nvSpPr>
                    <p:cNvPr id="892" name="891 Forma libre"/>
                    <p:cNvSpPr/>
                    <p:nvPr/>
                  </p:nvSpPr>
                  <p:spPr>
                    <a:xfrm>
                      <a:off x="6990265" y="3188675"/>
                      <a:ext cx="27795" cy="11219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7795" h="11219">
                          <a:moveTo>
                            <a:pt x="92" y="11219"/>
                          </a:moveTo>
                          <a:lnTo>
                            <a:pt x="27885" y="11114"/>
                          </a:lnTo>
                          <a:lnTo>
                            <a:pt x="21812" y="0"/>
                          </a:lnTo>
                          <a:lnTo>
                            <a:pt x="5736" y="0"/>
                          </a:lnTo>
                          <a:lnTo>
                            <a:pt x="92" y="11219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E1ECEE"/>
                        </a:gs>
                        <a:gs pos="100000">
                          <a:srgbClr val="262626"/>
                        </a:gs>
                      </a:gsLst>
                      <a:lin ang="5400000" scaled="0"/>
                    </a:gradFill>
                    <a:ln w="7600" cap="flat">
                      <a:noFill/>
                      <a:miter lim="800000"/>
                    </a:ln>
                  </p:spPr>
                </p:sp>
                <p:sp>
                  <p:nvSpPr>
                    <p:cNvPr id="893" name="892 Forma libre"/>
                    <p:cNvSpPr/>
                    <p:nvPr/>
                  </p:nvSpPr>
                  <p:spPr>
                    <a:xfrm>
                      <a:off x="7012874" y="3188684"/>
                      <a:ext cx="28003" cy="11219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8003" h="11219">
                          <a:moveTo>
                            <a:pt x="93" y="11219"/>
                          </a:moveTo>
                          <a:lnTo>
                            <a:pt x="28093" y="11114"/>
                          </a:lnTo>
                          <a:lnTo>
                            <a:pt x="21975" y="0"/>
                          </a:lnTo>
                          <a:lnTo>
                            <a:pt x="5779" y="0"/>
                          </a:lnTo>
                          <a:lnTo>
                            <a:pt x="93" y="11219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E1ECEE"/>
                        </a:gs>
                        <a:gs pos="100000">
                          <a:srgbClr val="262626"/>
                        </a:gs>
                      </a:gsLst>
                      <a:lin ang="5400000" scaled="0"/>
                    </a:gradFill>
                    <a:ln w="7600" cap="flat">
                      <a:noFill/>
                      <a:miter lim="800000"/>
                    </a:ln>
                  </p:spPr>
                </p:sp>
                <p:sp>
                  <p:nvSpPr>
                    <p:cNvPr id="894" name="893 Forma libre"/>
                    <p:cNvSpPr/>
                    <p:nvPr/>
                  </p:nvSpPr>
                  <p:spPr>
                    <a:xfrm>
                      <a:off x="7035383" y="3188872"/>
                      <a:ext cx="26935" cy="11219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6935" h="11219">
                          <a:moveTo>
                            <a:pt x="89" y="11219"/>
                          </a:moveTo>
                          <a:lnTo>
                            <a:pt x="27022" y="11114"/>
                          </a:lnTo>
                          <a:lnTo>
                            <a:pt x="21137" y="0"/>
                          </a:lnTo>
                          <a:lnTo>
                            <a:pt x="5558" y="0"/>
                          </a:lnTo>
                          <a:lnTo>
                            <a:pt x="89" y="11219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E1ECEE"/>
                        </a:gs>
                        <a:gs pos="100000">
                          <a:srgbClr val="262626"/>
                        </a:gs>
                      </a:gsLst>
                      <a:lin ang="5400000" scaled="0"/>
                    </a:gradFill>
                    <a:ln w="7600" cap="flat">
                      <a:noFill/>
                      <a:miter lim="800000"/>
                    </a:ln>
                  </p:spPr>
                </p:sp>
                <p:sp>
                  <p:nvSpPr>
                    <p:cNvPr id="895" name="894 Forma libre"/>
                    <p:cNvSpPr/>
                    <p:nvPr/>
                  </p:nvSpPr>
                  <p:spPr>
                    <a:xfrm>
                      <a:off x="7057044" y="3188872"/>
                      <a:ext cx="26935" cy="11219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6935" h="11219">
                          <a:moveTo>
                            <a:pt x="89" y="11219"/>
                          </a:moveTo>
                          <a:lnTo>
                            <a:pt x="27022" y="11114"/>
                          </a:lnTo>
                          <a:lnTo>
                            <a:pt x="21137" y="0"/>
                          </a:lnTo>
                          <a:lnTo>
                            <a:pt x="5558" y="0"/>
                          </a:lnTo>
                          <a:lnTo>
                            <a:pt x="89" y="11219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E1ECEE"/>
                        </a:gs>
                        <a:gs pos="100000">
                          <a:srgbClr val="262626"/>
                        </a:gs>
                      </a:gsLst>
                      <a:lin ang="5400000" scaled="0"/>
                    </a:gradFill>
                    <a:ln w="7600" cap="flat">
                      <a:noFill/>
                      <a:miter lim="800000"/>
                    </a:ln>
                  </p:spPr>
                </p:sp>
                <p:sp>
                  <p:nvSpPr>
                    <p:cNvPr id="896" name="895 Forma libre"/>
                    <p:cNvSpPr/>
                    <p:nvPr/>
                  </p:nvSpPr>
                  <p:spPr>
                    <a:xfrm>
                      <a:off x="7078981" y="3188875"/>
                      <a:ext cx="26935" cy="11219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6935" h="11219">
                          <a:moveTo>
                            <a:pt x="89" y="11219"/>
                          </a:moveTo>
                          <a:lnTo>
                            <a:pt x="27022" y="11114"/>
                          </a:lnTo>
                          <a:lnTo>
                            <a:pt x="21137" y="0"/>
                          </a:lnTo>
                          <a:lnTo>
                            <a:pt x="5558" y="0"/>
                          </a:lnTo>
                          <a:lnTo>
                            <a:pt x="89" y="11219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E1ECEE"/>
                        </a:gs>
                        <a:gs pos="100000">
                          <a:srgbClr val="262626"/>
                        </a:gs>
                      </a:gsLst>
                      <a:lin ang="5400000" scaled="0"/>
                    </a:gradFill>
                    <a:ln w="7600" cap="flat">
                      <a:noFill/>
                      <a:miter lim="800000"/>
                    </a:ln>
                  </p:spPr>
                </p:sp>
                <p:sp>
                  <p:nvSpPr>
                    <p:cNvPr id="897" name="896 Forma libre"/>
                    <p:cNvSpPr/>
                    <p:nvPr/>
                  </p:nvSpPr>
                  <p:spPr>
                    <a:xfrm>
                      <a:off x="7099974" y="3188875"/>
                      <a:ext cx="26458" cy="11219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6458" h="11219">
                          <a:moveTo>
                            <a:pt x="88" y="11219"/>
                          </a:moveTo>
                          <a:lnTo>
                            <a:pt x="26544" y="11114"/>
                          </a:lnTo>
                          <a:lnTo>
                            <a:pt x="20763" y="0"/>
                          </a:lnTo>
                          <a:lnTo>
                            <a:pt x="5460" y="0"/>
                          </a:lnTo>
                          <a:lnTo>
                            <a:pt x="88" y="11219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E1ECEE"/>
                        </a:gs>
                        <a:gs pos="100000">
                          <a:srgbClr val="262626"/>
                        </a:gs>
                      </a:gsLst>
                      <a:lin ang="5400000" scaled="0"/>
                    </a:gradFill>
                    <a:ln w="7600" cap="flat">
                      <a:noFill/>
                      <a:miter lim="800000"/>
                    </a:ln>
                  </p:spPr>
                </p:sp>
                <p:sp>
                  <p:nvSpPr>
                    <p:cNvPr id="898" name="897 Forma libre"/>
                    <p:cNvSpPr/>
                    <p:nvPr/>
                  </p:nvSpPr>
                  <p:spPr>
                    <a:xfrm>
                      <a:off x="7121492" y="3188885"/>
                      <a:ext cx="26656" cy="11219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6656" h="11219">
                          <a:moveTo>
                            <a:pt x="88" y="11219"/>
                          </a:moveTo>
                          <a:lnTo>
                            <a:pt x="26742" y="11114"/>
                          </a:lnTo>
                          <a:lnTo>
                            <a:pt x="20918" y="0"/>
                          </a:lnTo>
                          <a:lnTo>
                            <a:pt x="5501" y="0"/>
                          </a:lnTo>
                          <a:lnTo>
                            <a:pt x="88" y="11219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E1ECEE"/>
                        </a:gs>
                        <a:gs pos="100000">
                          <a:srgbClr val="262626"/>
                        </a:gs>
                      </a:gsLst>
                      <a:lin ang="5400000" scaled="0"/>
                    </a:gradFill>
                    <a:ln w="7600" cap="flat">
                      <a:noFill/>
                      <a:miter lim="800000"/>
                    </a:ln>
                  </p:spPr>
                </p:sp>
              </p:grpSp>
              <p:grpSp>
                <p:nvGrpSpPr>
                  <p:cNvPr id="26" name="898 Grupo"/>
                  <p:cNvGrpSpPr/>
                  <p:nvPr/>
                </p:nvGrpSpPr>
                <p:grpSpPr>
                  <a:xfrm>
                    <a:off x="6838624" y="3190715"/>
                    <a:ext cx="309773" cy="9548"/>
                    <a:chOff x="6838624" y="3190715"/>
                    <a:chExt cx="309773" cy="9548"/>
                  </a:xfrm>
                </p:grpSpPr>
                <p:sp>
                  <p:nvSpPr>
                    <p:cNvPr id="900" name="899 Forma libre"/>
                    <p:cNvSpPr/>
                    <p:nvPr/>
                  </p:nvSpPr>
                  <p:spPr>
                    <a:xfrm>
                      <a:off x="7104610" y="3190982"/>
                      <a:ext cx="22035" cy="9071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2035" h="9071">
                          <a:moveTo>
                            <a:pt x="0" y="9134"/>
                          </a:moveTo>
                          <a:lnTo>
                            <a:pt x="21993" y="9134"/>
                          </a:lnTo>
                          <a:lnTo>
                            <a:pt x="18711" y="0"/>
                          </a:lnTo>
                          <a:lnTo>
                            <a:pt x="2552" y="0"/>
                          </a:lnTo>
                          <a:lnTo>
                            <a:pt x="0" y="9134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383B3B"/>
                        </a:gs>
                        <a:gs pos="100000">
                          <a:srgbClr val="161717"/>
                        </a:gs>
                      </a:gsLst>
                      <a:lin ang="0" scaled="0"/>
                    </a:gradFill>
                    <a:ln w="7600" cap="flat">
                      <a:noFill/>
                      <a:miter lim="800000"/>
                    </a:ln>
                  </p:spPr>
                </p:sp>
                <p:sp>
                  <p:nvSpPr>
                    <p:cNvPr id="901" name="900 Forma libre"/>
                    <p:cNvSpPr/>
                    <p:nvPr/>
                  </p:nvSpPr>
                  <p:spPr>
                    <a:xfrm>
                      <a:off x="7126384" y="3191151"/>
                      <a:ext cx="22035" cy="9071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2035" h="9071">
                          <a:moveTo>
                            <a:pt x="0" y="9134"/>
                          </a:moveTo>
                          <a:lnTo>
                            <a:pt x="21993" y="9134"/>
                          </a:lnTo>
                          <a:lnTo>
                            <a:pt x="18711" y="0"/>
                          </a:lnTo>
                          <a:lnTo>
                            <a:pt x="2552" y="0"/>
                          </a:lnTo>
                          <a:lnTo>
                            <a:pt x="0" y="9134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383B3B"/>
                        </a:gs>
                        <a:gs pos="100000">
                          <a:srgbClr val="161717"/>
                        </a:gs>
                      </a:gsLst>
                      <a:lin ang="0" scaled="0"/>
                    </a:gradFill>
                    <a:ln w="7600" cap="flat">
                      <a:noFill/>
                      <a:miter lim="800000"/>
                    </a:ln>
                  </p:spPr>
                </p:sp>
                <p:sp>
                  <p:nvSpPr>
                    <p:cNvPr id="902" name="901 Forma libre"/>
                    <p:cNvSpPr/>
                    <p:nvPr/>
                  </p:nvSpPr>
                  <p:spPr>
                    <a:xfrm>
                      <a:off x="6838576" y="3191090"/>
                      <a:ext cx="18105" cy="9230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18105" h="9230">
                          <a:moveTo>
                            <a:pt x="-86" y="9243"/>
                          </a:moveTo>
                          <a:lnTo>
                            <a:pt x="18083" y="8845"/>
                          </a:lnTo>
                          <a:lnTo>
                            <a:pt x="15973" y="251"/>
                          </a:lnTo>
                          <a:lnTo>
                            <a:pt x="1807" y="108"/>
                          </a:lnTo>
                          <a:lnTo>
                            <a:pt x="-86" y="9243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383B3B"/>
                        </a:gs>
                        <a:gs pos="100000">
                          <a:srgbClr val="161717"/>
                        </a:gs>
                      </a:gsLst>
                      <a:lin ang="0" scaled="0"/>
                    </a:gradFill>
                    <a:ln w="7600" cap="flat">
                      <a:noFill/>
                      <a:miter lim="800000"/>
                    </a:ln>
                  </p:spPr>
                </p:sp>
                <p:grpSp>
                  <p:nvGrpSpPr>
                    <p:cNvPr id="27" name="902 Grupo"/>
                    <p:cNvGrpSpPr/>
                    <p:nvPr/>
                  </p:nvGrpSpPr>
                  <p:grpSpPr>
                    <a:xfrm>
                      <a:off x="6858665" y="3190825"/>
                      <a:ext cx="243529" cy="9760"/>
                      <a:chOff x="6858665" y="3190825"/>
                      <a:chExt cx="243529" cy="9760"/>
                    </a:xfrm>
                  </p:grpSpPr>
                  <p:sp>
                    <p:nvSpPr>
                      <p:cNvPr id="904" name="903 Forma libre"/>
                      <p:cNvSpPr/>
                      <p:nvPr/>
                    </p:nvSpPr>
                    <p:spPr>
                      <a:xfrm>
                        <a:off x="6858740" y="3191074"/>
                        <a:ext cx="21528" cy="9135"/>
                      </a:xfrm>
                      <a:custGeom>
                        <a:avLst/>
                        <a:gdLst/>
                        <a:ahLst/>
                        <a:cxnLst/>
                        <a:rect l="0" t="0" r="0" b="0"/>
                        <a:pathLst>
                          <a:path w="21528" h="9135">
                            <a:moveTo>
                              <a:pt x="0" y="9135"/>
                            </a:moveTo>
                            <a:lnTo>
                              <a:pt x="21528" y="9135"/>
                            </a:lnTo>
                            <a:lnTo>
                              <a:pt x="19331" y="0"/>
                            </a:lnTo>
                            <a:lnTo>
                              <a:pt x="2636" y="0"/>
                            </a:lnTo>
                            <a:lnTo>
                              <a:pt x="0" y="9135"/>
                            </a:lnTo>
                            <a:close/>
                          </a:path>
                        </a:pathLst>
                      </a:custGeom>
                      <a:gradFill>
                        <a:gsLst>
                          <a:gs pos="0">
                            <a:srgbClr val="383B3B"/>
                          </a:gs>
                          <a:gs pos="100000">
                            <a:srgbClr val="161717"/>
                          </a:gs>
                        </a:gsLst>
                        <a:lin ang="0" scaled="0"/>
                      </a:gradFill>
                      <a:ln w="7600" cap="flat">
                        <a:noFill/>
                        <a:miter lim="800000"/>
                      </a:ln>
                    </p:spPr>
                  </p:sp>
                  <p:sp>
                    <p:nvSpPr>
                      <p:cNvPr id="905" name="904 Forma libre"/>
                      <p:cNvSpPr/>
                      <p:nvPr/>
                    </p:nvSpPr>
                    <p:spPr>
                      <a:xfrm>
                        <a:off x="6881670" y="3191127"/>
                        <a:ext cx="21691" cy="9071"/>
                      </a:xfrm>
                      <a:custGeom>
                        <a:avLst/>
                        <a:gdLst/>
                        <a:ahLst/>
                        <a:cxnLst/>
                        <a:rect l="0" t="0" r="0" b="0"/>
                        <a:pathLst>
                          <a:path w="21691" h="9071">
                            <a:moveTo>
                              <a:pt x="0" y="9134"/>
                            </a:moveTo>
                            <a:lnTo>
                              <a:pt x="21650" y="9134"/>
                            </a:lnTo>
                            <a:lnTo>
                              <a:pt x="18419" y="0"/>
                            </a:lnTo>
                            <a:lnTo>
                              <a:pt x="2512" y="0"/>
                            </a:lnTo>
                            <a:lnTo>
                              <a:pt x="0" y="9134"/>
                            </a:lnTo>
                            <a:close/>
                          </a:path>
                        </a:pathLst>
                      </a:custGeom>
                      <a:gradFill>
                        <a:gsLst>
                          <a:gs pos="0">
                            <a:srgbClr val="383B3B"/>
                          </a:gs>
                          <a:gs pos="100000">
                            <a:srgbClr val="161717"/>
                          </a:gs>
                        </a:gsLst>
                        <a:lin ang="0" scaled="0"/>
                      </a:gradFill>
                      <a:ln w="7600" cap="flat">
                        <a:noFill/>
                        <a:miter lim="800000"/>
                      </a:ln>
                    </p:spPr>
                  </p:sp>
                  <p:sp>
                    <p:nvSpPr>
                      <p:cNvPr id="906" name="905 Forma libre"/>
                      <p:cNvSpPr/>
                      <p:nvPr/>
                    </p:nvSpPr>
                    <p:spPr>
                      <a:xfrm>
                        <a:off x="6904385" y="3191155"/>
                        <a:ext cx="21528" cy="9135"/>
                      </a:xfrm>
                      <a:custGeom>
                        <a:avLst/>
                        <a:gdLst/>
                        <a:ahLst/>
                        <a:cxnLst/>
                        <a:rect l="0" t="0" r="0" b="0"/>
                        <a:pathLst>
                          <a:path w="21528" h="9135">
                            <a:moveTo>
                              <a:pt x="0" y="9135"/>
                            </a:moveTo>
                            <a:lnTo>
                              <a:pt x="21528" y="9135"/>
                            </a:lnTo>
                            <a:lnTo>
                              <a:pt x="19331" y="0"/>
                            </a:lnTo>
                            <a:lnTo>
                              <a:pt x="2636" y="0"/>
                            </a:lnTo>
                            <a:lnTo>
                              <a:pt x="0" y="9135"/>
                            </a:lnTo>
                            <a:close/>
                          </a:path>
                        </a:pathLst>
                      </a:custGeom>
                      <a:gradFill>
                        <a:gsLst>
                          <a:gs pos="0">
                            <a:srgbClr val="383B3B"/>
                          </a:gs>
                          <a:gs pos="100000">
                            <a:srgbClr val="161717"/>
                          </a:gs>
                        </a:gsLst>
                        <a:lin ang="0" scaled="0"/>
                      </a:gradFill>
                      <a:ln w="7600" cap="flat">
                        <a:noFill/>
                        <a:miter lim="800000"/>
                      </a:ln>
                    </p:spPr>
                  </p:sp>
                  <p:sp>
                    <p:nvSpPr>
                      <p:cNvPr id="907" name="906 Forma libre"/>
                      <p:cNvSpPr/>
                      <p:nvPr/>
                    </p:nvSpPr>
                    <p:spPr>
                      <a:xfrm>
                        <a:off x="6926386" y="3191187"/>
                        <a:ext cx="21691" cy="9071"/>
                      </a:xfrm>
                      <a:custGeom>
                        <a:avLst/>
                        <a:gdLst/>
                        <a:ahLst/>
                        <a:cxnLst/>
                        <a:rect l="0" t="0" r="0" b="0"/>
                        <a:pathLst>
                          <a:path w="21691" h="9071">
                            <a:moveTo>
                              <a:pt x="0" y="9134"/>
                            </a:moveTo>
                            <a:lnTo>
                              <a:pt x="21650" y="9134"/>
                            </a:lnTo>
                            <a:lnTo>
                              <a:pt x="18419" y="0"/>
                            </a:lnTo>
                            <a:lnTo>
                              <a:pt x="2512" y="0"/>
                            </a:lnTo>
                            <a:lnTo>
                              <a:pt x="0" y="9134"/>
                            </a:lnTo>
                            <a:close/>
                          </a:path>
                        </a:pathLst>
                      </a:custGeom>
                      <a:gradFill>
                        <a:gsLst>
                          <a:gs pos="0">
                            <a:srgbClr val="383B3B"/>
                          </a:gs>
                          <a:gs pos="100000">
                            <a:srgbClr val="161717"/>
                          </a:gs>
                        </a:gsLst>
                        <a:lin ang="0" scaled="0"/>
                      </a:gradFill>
                      <a:ln w="7600" cap="flat">
                        <a:noFill/>
                        <a:miter lim="800000"/>
                      </a:ln>
                    </p:spPr>
                  </p:sp>
                  <p:sp>
                    <p:nvSpPr>
                      <p:cNvPr id="908" name="907 Forma libre"/>
                      <p:cNvSpPr/>
                      <p:nvPr/>
                    </p:nvSpPr>
                    <p:spPr>
                      <a:xfrm>
                        <a:off x="6948112" y="3191155"/>
                        <a:ext cx="21528" cy="9135"/>
                      </a:xfrm>
                      <a:custGeom>
                        <a:avLst/>
                        <a:gdLst/>
                        <a:ahLst/>
                        <a:cxnLst/>
                        <a:rect l="0" t="0" r="0" b="0"/>
                        <a:pathLst>
                          <a:path w="21528" h="9135">
                            <a:moveTo>
                              <a:pt x="0" y="9135"/>
                            </a:moveTo>
                            <a:lnTo>
                              <a:pt x="21528" y="9135"/>
                            </a:lnTo>
                            <a:lnTo>
                              <a:pt x="19331" y="0"/>
                            </a:lnTo>
                            <a:lnTo>
                              <a:pt x="2636" y="0"/>
                            </a:lnTo>
                            <a:lnTo>
                              <a:pt x="0" y="9135"/>
                            </a:lnTo>
                            <a:close/>
                          </a:path>
                        </a:pathLst>
                      </a:custGeom>
                      <a:gradFill>
                        <a:gsLst>
                          <a:gs pos="0">
                            <a:srgbClr val="383B3B"/>
                          </a:gs>
                          <a:gs pos="100000">
                            <a:srgbClr val="161717"/>
                          </a:gs>
                        </a:gsLst>
                        <a:lin ang="0" scaled="0"/>
                      </a:gradFill>
                      <a:ln w="7600" cap="flat">
                        <a:noFill/>
                        <a:miter lim="800000"/>
                      </a:ln>
                    </p:spPr>
                  </p:sp>
                  <p:sp>
                    <p:nvSpPr>
                      <p:cNvPr id="909" name="908 Forma libre"/>
                      <p:cNvSpPr/>
                      <p:nvPr/>
                    </p:nvSpPr>
                    <p:spPr>
                      <a:xfrm>
                        <a:off x="6971041" y="3191212"/>
                        <a:ext cx="21691" cy="9071"/>
                      </a:xfrm>
                      <a:custGeom>
                        <a:avLst/>
                        <a:gdLst/>
                        <a:ahLst/>
                        <a:cxnLst/>
                        <a:rect l="0" t="0" r="0" b="0"/>
                        <a:pathLst>
                          <a:path w="21691" h="9071">
                            <a:moveTo>
                              <a:pt x="0" y="9134"/>
                            </a:moveTo>
                            <a:lnTo>
                              <a:pt x="21650" y="9134"/>
                            </a:lnTo>
                            <a:lnTo>
                              <a:pt x="18419" y="0"/>
                            </a:lnTo>
                            <a:lnTo>
                              <a:pt x="2512" y="0"/>
                            </a:lnTo>
                            <a:lnTo>
                              <a:pt x="0" y="9134"/>
                            </a:lnTo>
                            <a:close/>
                          </a:path>
                        </a:pathLst>
                      </a:custGeom>
                      <a:gradFill>
                        <a:gsLst>
                          <a:gs pos="0">
                            <a:srgbClr val="383B3B"/>
                          </a:gs>
                          <a:gs pos="100000">
                            <a:srgbClr val="161717"/>
                          </a:gs>
                        </a:gsLst>
                        <a:lin ang="0" scaled="0"/>
                      </a:gradFill>
                      <a:ln w="7600" cap="flat">
                        <a:noFill/>
                        <a:miter lim="800000"/>
                      </a:ln>
                    </p:spPr>
                  </p:sp>
                  <p:sp>
                    <p:nvSpPr>
                      <p:cNvPr id="910" name="909 Forma libre"/>
                      <p:cNvSpPr/>
                      <p:nvPr/>
                    </p:nvSpPr>
                    <p:spPr>
                      <a:xfrm>
                        <a:off x="6993051" y="3190999"/>
                        <a:ext cx="21455" cy="9309"/>
                      </a:xfrm>
                      <a:custGeom>
                        <a:avLst/>
                        <a:gdLst/>
                        <a:ahLst/>
                        <a:cxnLst/>
                        <a:rect l="0" t="0" r="0" b="0"/>
                        <a:pathLst>
                          <a:path w="21455" h="9309">
                            <a:moveTo>
                              <a:pt x="0" y="9373"/>
                            </a:moveTo>
                            <a:lnTo>
                              <a:pt x="21527" y="9373"/>
                            </a:lnTo>
                            <a:lnTo>
                              <a:pt x="17782" y="33"/>
                            </a:lnTo>
                            <a:lnTo>
                              <a:pt x="2635" y="238"/>
                            </a:lnTo>
                            <a:lnTo>
                              <a:pt x="0" y="9373"/>
                            </a:lnTo>
                            <a:close/>
                          </a:path>
                        </a:pathLst>
                      </a:custGeom>
                      <a:gradFill>
                        <a:gsLst>
                          <a:gs pos="0">
                            <a:srgbClr val="383B3B"/>
                          </a:gs>
                          <a:gs pos="100000">
                            <a:srgbClr val="161717"/>
                          </a:gs>
                        </a:gsLst>
                        <a:lin ang="0" scaled="0"/>
                      </a:gradFill>
                      <a:ln w="7600" cap="flat">
                        <a:noFill/>
                        <a:miter lim="800000"/>
                      </a:ln>
                    </p:spPr>
                  </p:sp>
                  <p:sp>
                    <p:nvSpPr>
                      <p:cNvPr id="911" name="910 Forma libre"/>
                      <p:cNvSpPr/>
                      <p:nvPr/>
                    </p:nvSpPr>
                    <p:spPr>
                      <a:xfrm>
                        <a:off x="7014813" y="3191267"/>
                        <a:ext cx="21691" cy="9071"/>
                      </a:xfrm>
                      <a:custGeom>
                        <a:avLst/>
                        <a:gdLst/>
                        <a:ahLst/>
                        <a:cxnLst/>
                        <a:rect l="0" t="0" r="0" b="0"/>
                        <a:pathLst>
                          <a:path w="21691" h="9071">
                            <a:moveTo>
                              <a:pt x="0" y="9134"/>
                            </a:moveTo>
                            <a:lnTo>
                              <a:pt x="21650" y="9134"/>
                            </a:lnTo>
                            <a:lnTo>
                              <a:pt x="18419" y="0"/>
                            </a:lnTo>
                            <a:lnTo>
                              <a:pt x="2512" y="0"/>
                            </a:lnTo>
                            <a:lnTo>
                              <a:pt x="0" y="9134"/>
                            </a:lnTo>
                            <a:close/>
                          </a:path>
                        </a:pathLst>
                      </a:custGeom>
                      <a:gradFill>
                        <a:gsLst>
                          <a:gs pos="0">
                            <a:srgbClr val="383B3B"/>
                          </a:gs>
                          <a:gs pos="100000">
                            <a:srgbClr val="161717"/>
                          </a:gs>
                        </a:gsLst>
                        <a:lin ang="0" scaled="0"/>
                      </a:gradFill>
                      <a:ln w="7600" cap="flat">
                        <a:noFill/>
                        <a:miter lim="800000"/>
                      </a:ln>
                    </p:spPr>
                  </p:sp>
                  <p:sp>
                    <p:nvSpPr>
                      <p:cNvPr id="912" name="911 Forma libre"/>
                      <p:cNvSpPr/>
                      <p:nvPr/>
                    </p:nvSpPr>
                    <p:spPr>
                      <a:xfrm>
                        <a:off x="7037481" y="3190660"/>
                        <a:ext cx="21455" cy="9309"/>
                      </a:xfrm>
                      <a:custGeom>
                        <a:avLst/>
                        <a:gdLst/>
                        <a:ahLst/>
                        <a:cxnLst/>
                        <a:rect l="0" t="0" r="0" b="0"/>
                        <a:pathLst>
                          <a:path w="21455" h="9309">
                            <a:moveTo>
                              <a:pt x="0" y="9373"/>
                            </a:moveTo>
                            <a:lnTo>
                              <a:pt x="21527" y="9373"/>
                            </a:lnTo>
                            <a:lnTo>
                              <a:pt x="17782" y="33"/>
                            </a:lnTo>
                            <a:lnTo>
                              <a:pt x="2635" y="238"/>
                            </a:lnTo>
                            <a:lnTo>
                              <a:pt x="0" y="9373"/>
                            </a:lnTo>
                            <a:close/>
                          </a:path>
                        </a:pathLst>
                      </a:custGeom>
                      <a:gradFill>
                        <a:gsLst>
                          <a:gs pos="0">
                            <a:srgbClr val="383B3B"/>
                          </a:gs>
                          <a:gs pos="100000">
                            <a:srgbClr val="161717"/>
                          </a:gs>
                        </a:gsLst>
                        <a:lin ang="0" scaled="0"/>
                      </a:gradFill>
                      <a:ln w="7600" cap="flat">
                        <a:noFill/>
                        <a:miter lim="800000"/>
                      </a:ln>
                    </p:spPr>
                  </p:sp>
                  <p:sp>
                    <p:nvSpPr>
                      <p:cNvPr id="913" name="912 Forma libre"/>
                      <p:cNvSpPr/>
                      <p:nvPr/>
                    </p:nvSpPr>
                    <p:spPr>
                      <a:xfrm>
                        <a:off x="7059243" y="3190928"/>
                        <a:ext cx="21691" cy="9071"/>
                      </a:xfrm>
                      <a:custGeom>
                        <a:avLst/>
                        <a:gdLst/>
                        <a:ahLst/>
                        <a:cxnLst/>
                        <a:rect l="0" t="0" r="0" b="0"/>
                        <a:pathLst>
                          <a:path w="21691" h="9071">
                            <a:moveTo>
                              <a:pt x="0" y="9134"/>
                            </a:moveTo>
                            <a:lnTo>
                              <a:pt x="21650" y="9134"/>
                            </a:lnTo>
                            <a:lnTo>
                              <a:pt x="18419" y="0"/>
                            </a:lnTo>
                            <a:lnTo>
                              <a:pt x="2512" y="0"/>
                            </a:lnTo>
                            <a:lnTo>
                              <a:pt x="0" y="9134"/>
                            </a:lnTo>
                            <a:close/>
                          </a:path>
                        </a:pathLst>
                      </a:custGeom>
                      <a:gradFill>
                        <a:gsLst>
                          <a:gs pos="0">
                            <a:srgbClr val="383B3B"/>
                          </a:gs>
                          <a:gs pos="100000">
                            <a:srgbClr val="161717"/>
                          </a:gs>
                        </a:gsLst>
                        <a:lin ang="0" scaled="0"/>
                      </a:gradFill>
                      <a:ln w="7600" cap="flat">
                        <a:noFill/>
                        <a:miter lim="800000"/>
                      </a:ln>
                    </p:spPr>
                  </p:sp>
                  <p:sp>
                    <p:nvSpPr>
                      <p:cNvPr id="914" name="913 Forma libre"/>
                      <p:cNvSpPr/>
                      <p:nvPr/>
                    </p:nvSpPr>
                    <p:spPr>
                      <a:xfrm>
                        <a:off x="7080676" y="3190779"/>
                        <a:ext cx="21691" cy="9071"/>
                      </a:xfrm>
                      <a:custGeom>
                        <a:avLst/>
                        <a:gdLst/>
                        <a:ahLst/>
                        <a:cxnLst/>
                        <a:rect l="0" t="0" r="0" b="0"/>
                        <a:pathLst>
                          <a:path w="21691" h="9071">
                            <a:moveTo>
                              <a:pt x="0" y="9134"/>
                            </a:moveTo>
                            <a:lnTo>
                              <a:pt x="21650" y="9134"/>
                            </a:lnTo>
                            <a:lnTo>
                              <a:pt x="18419" y="0"/>
                            </a:lnTo>
                            <a:lnTo>
                              <a:pt x="2512" y="0"/>
                            </a:lnTo>
                            <a:lnTo>
                              <a:pt x="0" y="9134"/>
                            </a:lnTo>
                            <a:close/>
                          </a:path>
                        </a:pathLst>
                      </a:custGeom>
                      <a:gradFill>
                        <a:gsLst>
                          <a:gs pos="0">
                            <a:srgbClr val="383B3B"/>
                          </a:gs>
                          <a:gs pos="100000">
                            <a:srgbClr val="161717"/>
                          </a:gs>
                        </a:gsLst>
                        <a:lin ang="0" scaled="0"/>
                      </a:gradFill>
                      <a:ln w="7600" cap="flat">
                        <a:noFill/>
                        <a:miter lim="800000"/>
                      </a:ln>
                    </p:spPr>
                  </p:sp>
                </p:grpSp>
              </p:grpSp>
              <p:grpSp>
                <p:nvGrpSpPr>
                  <p:cNvPr id="28" name="914 Grupo"/>
                  <p:cNvGrpSpPr/>
                  <p:nvPr/>
                </p:nvGrpSpPr>
                <p:grpSpPr>
                  <a:xfrm>
                    <a:off x="6836600" y="3192838"/>
                    <a:ext cx="335103" cy="11458"/>
                    <a:chOff x="6836600" y="3192838"/>
                    <a:chExt cx="335103" cy="11458"/>
                  </a:xfrm>
                </p:grpSpPr>
                <p:sp>
                  <p:nvSpPr>
                    <p:cNvPr id="916" name="915 Forma libre"/>
                    <p:cNvSpPr/>
                    <p:nvPr/>
                  </p:nvSpPr>
                  <p:spPr>
                    <a:xfrm>
                      <a:off x="6836738" y="3193072"/>
                      <a:ext cx="36294" cy="11219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36294" h="11219">
                          <a:moveTo>
                            <a:pt x="-92" y="10460"/>
                          </a:moveTo>
                          <a:lnTo>
                            <a:pt x="36202" y="11148"/>
                          </a:lnTo>
                          <a:lnTo>
                            <a:pt x="29479" y="-43"/>
                          </a:lnTo>
                          <a:lnTo>
                            <a:pt x="2894" y="196"/>
                          </a:lnTo>
                          <a:lnTo>
                            <a:pt x="-92" y="10460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E1ECEE"/>
                        </a:gs>
                        <a:gs pos="100000">
                          <a:srgbClr val="262626"/>
                        </a:gs>
                      </a:gsLst>
                      <a:lin ang="5400000" scaled="0"/>
                    </a:gradFill>
                    <a:ln w="7600" cap="flat">
                      <a:noFill/>
                      <a:miter lim="800000"/>
                    </a:ln>
                  </p:spPr>
                </p:sp>
                <p:sp>
                  <p:nvSpPr>
                    <p:cNvPr id="917" name="916 Forma libre"/>
                    <p:cNvSpPr/>
                    <p:nvPr/>
                  </p:nvSpPr>
                  <p:spPr>
                    <a:xfrm>
                      <a:off x="7135466" y="3192957"/>
                      <a:ext cx="36086" cy="11219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36086" h="11219">
                          <a:moveTo>
                            <a:pt x="0" y="11219"/>
                          </a:moveTo>
                          <a:lnTo>
                            <a:pt x="36086" y="11131"/>
                          </a:lnTo>
                          <a:lnTo>
                            <a:pt x="34983" y="5382"/>
                          </a:lnTo>
                          <a:lnTo>
                            <a:pt x="33067" y="-88"/>
                          </a:lnTo>
                          <a:lnTo>
                            <a:pt x="4551" y="134"/>
                          </a:lnTo>
                          <a:lnTo>
                            <a:pt x="0" y="11219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E1ECEE"/>
                        </a:gs>
                        <a:gs pos="100000">
                          <a:srgbClr val="262626"/>
                        </a:gs>
                      </a:gsLst>
                      <a:lin ang="5400000" scaled="0"/>
                    </a:gradFill>
                    <a:ln w="7600" cap="flat">
                      <a:noFill/>
                      <a:miter lim="800000"/>
                    </a:ln>
                  </p:spPr>
                </p:sp>
                <p:sp>
                  <p:nvSpPr>
                    <p:cNvPr id="918" name="917 Forma libre"/>
                    <p:cNvSpPr/>
                    <p:nvPr/>
                  </p:nvSpPr>
                  <p:spPr>
                    <a:xfrm>
                      <a:off x="6865398" y="3192898"/>
                      <a:ext cx="28502" cy="11219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8502" h="11219">
                          <a:moveTo>
                            <a:pt x="95" y="11219"/>
                          </a:moveTo>
                          <a:lnTo>
                            <a:pt x="28594" y="11114"/>
                          </a:lnTo>
                          <a:lnTo>
                            <a:pt x="22366" y="0"/>
                          </a:lnTo>
                          <a:lnTo>
                            <a:pt x="5882" y="0"/>
                          </a:lnTo>
                          <a:lnTo>
                            <a:pt x="95" y="11219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E1ECEE"/>
                        </a:gs>
                        <a:gs pos="100000">
                          <a:srgbClr val="262626"/>
                        </a:gs>
                      </a:gsLst>
                      <a:lin ang="5400000" scaled="0"/>
                    </a:gradFill>
                    <a:ln w="7600" cap="flat">
                      <a:noFill/>
                      <a:miter lim="800000"/>
                    </a:ln>
                  </p:spPr>
                </p:sp>
                <p:sp>
                  <p:nvSpPr>
                    <p:cNvPr id="919" name="918 Forma libre"/>
                    <p:cNvSpPr/>
                    <p:nvPr/>
                  </p:nvSpPr>
                  <p:spPr>
                    <a:xfrm>
                      <a:off x="6888322" y="3192898"/>
                      <a:ext cx="28502" cy="11219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8502" h="11219">
                          <a:moveTo>
                            <a:pt x="95" y="11219"/>
                          </a:moveTo>
                          <a:lnTo>
                            <a:pt x="28594" y="11114"/>
                          </a:lnTo>
                          <a:lnTo>
                            <a:pt x="22366" y="0"/>
                          </a:lnTo>
                          <a:lnTo>
                            <a:pt x="5882" y="0"/>
                          </a:lnTo>
                          <a:lnTo>
                            <a:pt x="95" y="11219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E1ECEE"/>
                        </a:gs>
                        <a:gs pos="100000">
                          <a:srgbClr val="262626"/>
                        </a:gs>
                      </a:gsLst>
                      <a:lin ang="5400000" scaled="0"/>
                    </a:gradFill>
                    <a:ln w="7600" cap="flat">
                      <a:noFill/>
                      <a:miter lim="800000"/>
                    </a:ln>
                  </p:spPr>
                </p:sp>
                <p:sp>
                  <p:nvSpPr>
                    <p:cNvPr id="920" name="919 Forma libre"/>
                    <p:cNvSpPr/>
                    <p:nvPr/>
                  </p:nvSpPr>
                  <p:spPr>
                    <a:xfrm>
                      <a:off x="6912014" y="3193216"/>
                      <a:ext cx="28502" cy="11219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8502" h="11219">
                          <a:moveTo>
                            <a:pt x="95" y="11219"/>
                          </a:moveTo>
                          <a:lnTo>
                            <a:pt x="28594" y="11114"/>
                          </a:lnTo>
                          <a:lnTo>
                            <a:pt x="22366" y="0"/>
                          </a:lnTo>
                          <a:lnTo>
                            <a:pt x="5882" y="0"/>
                          </a:lnTo>
                          <a:lnTo>
                            <a:pt x="95" y="11219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E1ECEE"/>
                        </a:gs>
                        <a:gs pos="100000">
                          <a:srgbClr val="262626"/>
                        </a:gs>
                      </a:gsLst>
                      <a:lin ang="5400000" scaled="0"/>
                    </a:gradFill>
                    <a:ln w="7600" cap="flat">
                      <a:noFill/>
                      <a:miter lim="800000"/>
                    </a:ln>
                  </p:spPr>
                </p:sp>
                <p:sp>
                  <p:nvSpPr>
                    <p:cNvPr id="921" name="920 Forma libre"/>
                    <p:cNvSpPr/>
                    <p:nvPr/>
                  </p:nvSpPr>
                  <p:spPr>
                    <a:xfrm>
                      <a:off x="6934220" y="3193216"/>
                      <a:ext cx="27998" cy="11219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7998" h="11219">
                          <a:moveTo>
                            <a:pt x="93" y="11219"/>
                          </a:moveTo>
                          <a:lnTo>
                            <a:pt x="28088" y="11114"/>
                          </a:lnTo>
                          <a:lnTo>
                            <a:pt x="21971" y="0"/>
                          </a:lnTo>
                          <a:lnTo>
                            <a:pt x="5778" y="0"/>
                          </a:lnTo>
                          <a:lnTo>
                            <a:pt x="93" y="11219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E1ECEE"/>
                        </a:gs>
                        <a:gs pos="100000">
                          <a:srgbClr val="262626"/>
                        </a:gs>
                      </a:gsLst>
                      <a:lin ang="5400000" scaled="0"/>
                    </a:gradFill>
                    <a:ln w="7600" cap="flat">
                      <a:noFill/>
                      <a:miter lim="800000"/>
                    </a:ln>
                  </p:spPr>
                </p:sp>
                <p:sp>
                  <p:nvSpPr>
                    <p:cNvPr id="922" name="921 Forma libre"/>
                    <p:cNvSpPr/>
                    <p:nvPr/>
                  </p:nvSpPr>
                  <p:spPr>
                    <a:xfrm>
                      <a:off x="6956144" y="3193216"/>
                      <a:ext cx="28502" cy="11219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8502" h="11219">
                          <a:moveTo>
                            <a:pt x="95" y="11219"/>
                          </a:moveTo>
                          <a:lnTo>
                            <a:pt x="28594" y="11114"/>
                          </a:lnTo>
                          <a:lnTo>
                            <a:pt x="22366" y="0"/>
                          </a:lnTo>
                          <a:lnTo>
                            <a:pt x="5882" y="0"/>
                          </a:lnTo>
                          <a:lnTo>
                            <a:pt x="95" y="11219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E1ECEE"/>
                        </a:gs>
                        <a:gs pos="100000">
                          <a:srgbClr val="262626"/>
                        </a:gs>
                      </a:gsLst>
                      <a:lin ang="5400000" scaled="0"/>
                    </a:gradFill>
                    <a:ln w="7600" cap="flat">
                      <a:noFill/>
                      <a:miter lim="800000"/>
                    </a:ln>
                  </p:spPr>
                </p:sp>
                <p:sp>
                  <p:nvSpPr>
                    <p:cNvPr id="923" name="922 Forma libre"/>
                    <p:cNvSpPr/>
                    <p:nvPr/>
                  </p:nvSpPr>
                  <p:spPr>
                    <a:xfrm>
                      <a:off x="6979067" y="3193216"/>
                      <a:ext cx="28502" cy="11219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8502" h="11219">
                          <a:moveTo>
                            <a:pt x="95" y="11219"/>
                          </a:moveTo>
                          <a:lnTo>
                            <a:pt x="28594" y="11114"/>
                          </a:lnTo>
                          <a:lnTo>
                            <a:pt x="22366" y="0"/>
                          </a:lnTo>
                          <a:lnTo>
                            <a:pt x="5882" y="0"/>
                          </a:lnTo>
                          <a:lnTo>
                            <a:pt x="95" y="11219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E1ECEE"/>
                        </a:gs>
                        <a:gs pos="100000">
                          <a:srgbClr val="262626"/>
                        </a:gs>
                      </a:gsLst>
                      <a:lin ang="5400000" scaled="0"/>
                    </a:gradFill>
                    <a:ln w="7600" cap="flat">
                      <a:noFill/>
                      <a:miter lim="800000"/>
                    </a:ln>
                  </p:spPr>
                </p:sp>
                <p:sp>
                  <p:nvSpPr>
                    <p:cNvPr id="924" name="923 Forma libre"/>
                    <p:cNvSpPr/>
                    <p:nvPr/>
                  </p:nvSpPr>
                  <p:spPr>
                    <a:xfrm>
                      <a:off x="7002282" y="3193114"/>
                      <a:ext cx="28502" cy="11219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8502" h="11219">
                          <a:moveTo>
                            <a:pt x="95" y="11219"/>
                          </a:moveTo>
                          <a:lnTo>
                            <a:pt x="28594" y="11114"/>
                          </a:lnTo>
                          <a:lnTo>
                            <a:pt x="22366" y="0"/>
                          </a:lnTo>
                          <a:lnTo>
                            <a:pt x="5882" y="0"/>
                          </a:lnTo>
                          <a:lnTo>
                            <a:pt x="95" y="11219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E1ECEE"/>
                        </a:gs>
                        <a:gs pos="100000">
                          <a:srgbClr val="262626"/>
                        </a:gs>
                      </a:gsLst>
                      <a:lin ang="5400000" scaled="0"/>
                    </a:gradFill>
                    <a:ln w="7600" cap="flat">
                      <a:noFill/>
                      <a:miter lim="800000"/>
                    </a:ln>
                  </p:spPr>
                </p:sp>
                <p:sp>
                  <p:nvSpPr>
                    <p:cNvPr id="925" name="924 Forma libre"/>
                    <p:cNvSpPr/>
                    <p:nvPr/>
                  </p:nvSpPr>
                  <p:spPr>
                    <a:xfrm>
                      <a:off x="7024489" y="3193114"/>
                      <a:ext cx="27998" cy="11219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7998" h="11219">
                          <a:moveTo>
                            <a:pt x="93" y="11219"/>
                          </a:moveTo>
                          <a:lnTo>
                            <a:pt x="28088" y="11114"/>
                          </a:lnTo>
                          <a:lnTo>
                            <a:pt x="21971" y="0"/>
                          </a:lnTo>
                          <a:lnTo>
                            <a:pt x="5778" y="0"/>
                          </a:lnTo>
                          <a:lnTo>
                            <a:pt x="93" y="11219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E1ECEE"/>
                        </a:gs>
                        <a:gs pos="100000">
                          <a:srgbClr val="262626"/>
                        </a:gs>
                      </a:gsLst>
                      <a:lin ang="5400000" scaled="0"/>
                    </a:gradFill>
                    <a:ln w="7600" cap="flat">
                      <a:noFill/>
                      <a:miter lim="800000"/>
                    </a:ln>
                  </p:spPr>
                </p:sp>
                <p:sp>
                  <p:nvSpPr>
                    <p:cNvPr id="926" name="925 Forma libre"/>
                    <p:cNvSpPr/>
                    <p:nvPr/>
                  </p:nvSpPr>
                  <p:spPr>
                    <a:xfrm>
                      <a:off x="7047263" y="3193123"/>
                      <a:ext cx="28207" cy="11219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8207" h="11219">
                          <a:moveTo>
                            <a:pt x="94" y="11219"/>
                          </a:moveTo>
                          <a:lnTo>
                            <a:pt x="28298" y="11114"/>
                          </a:lnTo>
                          <a:lnTo>
                            <a:pt x="22135" y="0"/>
                          </a:lnTo>
                          <a:lnTo>
                            <a:pt x="5821" y="0"/>
                          </a:lnTo>
                          <a:lnTo>
                            <a:pt x="94" y="11219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E1ECEE"/>
                        </a:gs>
                        <a:gs pos="100000">
                          <a:srgbClr val="262626"/>
                        </a:gs>
                      </a:gsLst>
                      <a:lin ang="5400000" scaled="0"/>
                    </a:gradFill>
                    <a:ln w="7600" cap="flat">
                      <a:noFill/>
                      <a:miter lim="800000"/>
                    </a:ln>
                  </p:spPr>
                </p:sp>
                <p:sp>
                  <p:nvSpPr>
                    <p:cNvPr id="927" name="926 Forma libre"/>
                    <p:cNvSpPr/>
                    <p:nvPr/>
                  </p:nvSpPr>
                  <p:spPr>
                    <a:xfrm>
                      <a:off x="7069470" y="3193123"/>
                      <a:ext cx="26796" cy="11219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6796" h="11219">
                          <a:moveTo>
                            <a:pt x="89" y="11219"/>
                          </a:moveTo>
                          <a:lnTo>
                            <a:pt x="26882" y="11114"/>
                          </a:lnTo>
                          <a:lnTo>
                            <a:pt x="21027" y="0"/>
                          </a:lnTo>
                          <a:lnTo>
                            <a:pt x="5529" y="0"/>
                          </a:lnTo>
                          <a:lnTo>
                            <a:pt x="89" y="11219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E1ECEE"/>
                        </a:gs>
                        <a:gs pos="100000">
                          <a:srgbClr val="262626"/>
                        </a:gs>
                      </a:gsLst>
                      <a:lin ang="5400000" scaled="0"/>
                    </a:gradFill>
                    <a:ln w="7600" cap="flat">
                      <a:noFill/>
                      <a:miter lim="800000"/>
                    </a:ln>
                  </p:spPr>
                </p:sp>
                <p:sp>
                  <p:nvSpPr>
                    <p:cNvPr id="928" name="927 Forma libre"/>
                    <p:cNvSpPr/>
                    <p:nvPr/>
                  </p:nvSpPr>
                  <p:spPr>
                    <a:xfrm>
                      <a:off x="7091627" y="3193123"/>
                      <a:ext cx="26796" cy="11219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6796" h="11219">
                          <a:moveTo>
                            <a:pt x="89" y="11219"/>
                          </a:moveTo>
                          <a:lnTo>
                            <a:pt x="26882" y="11114"/>
                          </a:lnTo>
                          <a:lnTo>
                            <a:pt x="21027" y="0"/>
                          </a:lnTo>
                          <a:lnTo>
                            <a:pt x="5529" y="0"/>
                          </a:lnTo>
                          <a:lnTo>
                            <a:pt x="89" y="11219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E1ECEE"/>
                        </a:gs>
                        <a:gs pos="100000">
                          <a:srgbClr val="262626"/>
                        </a:gs>
                      </a:gsLst>
                      <a:lin ang="5400000" scaled="0"/>
                    </a:gradFill>
                    <a:ln w="7600" cap="flat">
                      <a:noFill/>
                      <a:miter lim="800000"/>
                    </a:ln>
                  </p:spPr>
                </p:sp>
                <p:sp>
                  <p:nvSpPr>
                    <p:cNvPr id="929" name="928 Forma libre"/>
                    <p:cNvSpPr/>
                    <p:nvPr/>
                  </p:nvSpPr>
                  <p:spPr>
                    <a:xfrm>
                      <a:off x="7113656" y="3192957"/>
                      <a:ext cx="26796" cy="11219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6796" h="11219">
                          <a:moveTo>
                            <a:pt x="89" y="11219"/>
                          </a:moveTo>
                          <a:lnTo>
                            <a:pt x="26882" y="11114"/>
                          </a:lnTo>
                          <a:lnTo>
                            <a:pt x="21027" y="0"/>
                          </a:lnTo>
                          <a:lnTo>
                            <a:pt x="5529" y="0"/>
                          </a:lnTo>
                          <a:lnTo>
                            <a:pt x="89" y="11219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E1ECEE"/>
                        </a:gs>
                        <a:gs pos="100000">
                          <a:srgbClr val="262626"/>
                        </a:gs>
                      </a:gsLst>
                      <a:lin ang="5400000" scaled="0"/>
                    </a:gradFill>
                    <a:ln w="7600" cap="flat">
                      <a:noFill/>
                      <a:miter lim="800000"/>
                    </a:ln>
                  </p:spPr>
                </p:sp>
              </p:grpSp>
              <p:grpSp>
                <p:nvGrpSpPr>
                  <p:cNvPr id="29" name="929 Grupo"/>
                  <p:cNvGrpSpPr/>
                  <p:nvPr/>
                </p:nvGrpSpPr>
                <p:grpSpPr>
                  <a:xfrm>
                    <a:off x="6837026" y="3194539"/>
                    <a:ext cx="332549" cy="9760"/>
                    <a:chOff x="6837026" y="3194539"/>
                    <a:chExt cx="332549" cy="9760"/>
                  </a:xfrm>
                </p:grpSpPr>
                <p:sp>
                  <p:nvSpPr>
                    <p:cNvPr id="931" name="930 Forma libre"/>
                    <p:cNvSpPr/>
                    <p:nvPr/>
                  </p:nvSpPr>
                  <p:spPr>
                    <a:xfrm>
                      <a:off x="6837067" y="3195029"/>
                      <a:ext cx="29993" cy="9230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9993" h="9230">
                          <a:moveTo>
                            <a:pt x="-143" y="9243"/>
                          </a:moveTo>
                          <a:lnTo>
                            <a:pt x="29956" y="8845"/>
                          </a:lnTo>
                          <a:lnTo>
                            <a:pt x="26461" y="251"/>
                          </a:lnTo>
                          <a:lnTo>
                            <a:pt x="2993" y="108"/>
                          </a:lnTo>
                          <a:lnTo>
                            <a:pt x="-143" y="9243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383B3B"/>
                        </a:gs>
                        <a:gs pos="100000">
                          <a:srgbClr val="161717"/>
                        </a:gs>
                      </a:gsLst>
                      <a:lin ang="0" scaled="0"/>
                    </a:gradFill>
                    <a:ln w="7600" cap="flat">
                      <a:noFill/>
                      <a:miter lim="800000"/>
                    </a:ln>
                  </p:spPr>
                </p:sp>
                <p:sp>
                  <p:nvSpPr>
                    <p:cNvPr id="932" name="931 Forma libre"/>
                    <p:cNvSpPr/>
                    <p:nvPr/>
                  </p:nvSpPr>
                  <p:spPr>
                    <a:xfrm>
                      <a:off x="7140992" y="3194857"/>
                      <a:ext cx="28665" cy="9548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8665" h="9548">
                          <a:moveTo>
                            <a:pt x="0" y="9480"/>
                          </a:moveTo>
                          <a:lnTo>
                            <a:pt x="28665" y="9359"/>
                          </a:lnTo>
                          <a:lnTo>
                            <a:pt x="26889" y="-26"/>
                          </a:lnTo>
                          <a:lnTo>
                            <a:pt x="2046" y="451"/>
                          </a:lnTo>
                          <a:lnTo>
                            <a:pt x="0" y="9480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383B3B"/>
                        </a:gs>
                        <a:gs pos="100000">
                          <a:srgbClr val="161717"/>
                        </a:gs>
                      </a:gsLst>
                      <a:lin ang="0" scaled="0"/>
                    </a:gradFill>
                    <a:ln w="7600" cap="flat">
                      <a:noFill/>
                      <a:miter lim="800000"/>
                    </a:ln>
                  </p:spPr>
                </p:sp>
                <p:grpSp>
                  <p:nvGrpSpPr>
                    <p:cNvPr id="30" name="932 Grupo"/>
                    <p:cNvGrpSpPr/>
                    <p:nvPr/>
                  </p:nvGrpSpPr>
                  <p:grpSpPr>
                    <a:xfrm>
                      <a:off x="6867338" y="3194751"/>
                      <a:ext cx="247390" cy="9760"/>
                      <a:chOff x="6867338" y="3194751"/>
                      <a:chExt cx="247390" cy="9760"/>
                    </a:xfrm>
                  </p:grpSpPr>
                  <p:sp>
                    <p:nvSpPr>
                      <p:cNvPr id="934" name="933 Forma libre"/>
                      <p:cNvSpPr/>
                      <p:nvPr/>
                    </p:nvSpPr>
                    <p:spPr>
                      <a:xfrm>
                        <a:off x="6867415" y="3195000"/>
                        <a:ext cx="21869" cy="9135"/>
                      </a:xfrm>
                      <a:custGeom>
                        <a:avLst/>
                        <a:gdLst/>
                        <a:ahLst/>
                        <a:cxnLst/>
                        <a:rect l="0" t="0" r="0" b="0"/>
                        <a:pathLst>
                          <a:path w="21869" h="9135">
                            <a:moveTo>
                              <a:pt x="0" y="9135"/>
                            </a:moveTo>
                            <a:lnTo>
                              <a:pt x="21869" y="9135"/>
                            </a:lnTo>
                            <a:lnTo>
                              <a:pt x="19638" y="0"/>
                            </a:lnTo>
                            <a:lnTo>
                              <a:pt x="2678" y="0"/>
                            </a:lnTo>
                            <a:lnTo>
                              <a:pt x="0" y="9135"/>
                            </a:lnTo>
                            <a:close/>
                          </a:path>
                        </a:pathLst>
                      </a:custGeom>
                      <a:gradFill>
                        <a:gsLst>
                          <a:gs pos="0">
                            <a:srgbClr val="383B3B"/>
                          </a:gs>
                          <a:gs pos="100000">
                            <a:srgbClr val="161717"/>
                          </a:gs>
                        </a:gsLst>
                        <a:lin ang="0" scaled="0"/>
                      </a:gradFill>
                      <a:ln w="7600" cap="flat">
                        <a:noFill/>
                        <a:miter lim="800000"/>
                      </a:ln>
                    </p:spPr>
                  </p:sp>
                  <p:sp>
                    <p:nvSpPr>
                      <p:cNvPr id="935" name="934 Forma libre"/>
                      <p:cNvSpPr/>
                      <p:nvPr/>
                    </p:nvSpPr>
                    <p:spPr>
                      <a:xfrm>
                        <a:off x="6890708" y="3195053"/>
                        <a:ext cx="22035" cy="9071"/>
                      </a:xfrm>
                      <a:custGeom>
                        <a:avLst/>
                        <a:gdLst/>
                        <a:ahLst/>
                        <a:cxnLst/>
                        <a:rect l="0" t="0" r="0" b="0"/>
                        <a:pathLst>
                          <a:path w="22035" h="9071">
                            <a:moveTo>
                              <a:pt x="0" y="9134"/>
                            </a:moveTo>
                            <a:lnTo>
                              <a:pt x="21993" y="9134"/>
                            </a:lnTo>
                            <a:lnTo>
                              <a:pt x="18711" y="0"/>
                            </a:lnTo>
                            <a:lnTo>
                              <a:pt x="2552" y="0"/>
                            </a:lnTo>
                            <a:lnTo>
                              <a:pt x="0" y="9134"/>
                            </a:lnTo>
                            <a:close/>
                          </a:path>
                        </a:pathLst>
                      </a:custGeom>
                      <a:gradFill>
                        <a:gsLst>
                          <a:gs pos="0">
                            <a:srgbClr val="383B3B"/>
                          </a:gs>
                          <a:gs pos="100000">
                            <a:srgbClr val="161717"/>
                          </a:gs>
                        </a:gsLst>
                        <a:lin ang="0" scaled="0"/>
                      </a:gradFill>
                      <a:ln w="7600" cap="flat">
                        <a:noFill/>
                        <a:miter lim="800000"/>
                      </a:ln>
                    </p:spPr>
                  </p:sp>
                  <p:sp>
                    <p:nvSpPr>
                      <p:cNvPr id="936" name="935 Forma libre"/>
                      <p:cNvSpPr/>
                      <p:nvPr/>
                    </p:nvSpPr>
                    <p:spPr>
                      <a:xfrm>
                        <a:off x="6913784" y="3195081"/>
                        <a:ext cx="21869" cy="9135"/>
                      </a:xfrm>
                      <a:custGeom>
                        <a:avLst/>
                        <a:gdLst/>
                        <a:ahLst/>
                        <a:cxnLst/>
                        <a:rect l="0" t="0" r="0" b="0"/>
                        <a:pathLst>
                          <a:path w="21869" h="9135">
                            <a:moveTo>
                              <a:pt x="0" y="9135"/>
                            </a:moveTo>
                            <a:lnTo>
                              <a:pt x="21869" y="9135"/>
                            </a:lnTo>
                            <a:lnTo>
                              <a:pt x="19638" y="0"/>
                            </a:lnTo>
                            <a:lnTo>
                              <a:pt x="2678" y="0"/>
                            </a:lnTo>
                            <a:lnTo>
                              <a:pt x="0" y="9135"/>
                            </a:lnTo>
                            <a:close/>
                          </a:path>
                        </a:pathLst>
                      </a:custGeom>
                      <a:gradFill>
                        <a:gsLst>
                          <a:gs pos="0">
                            <a:srgbClr val="383B3B"/>
                          </a:gs>
                          <a:gs pos="100000">
                            <a:srgbClr val="161717"/>
                          </a:gs>
                        </a:gsLst>
                        <a:lin ang="0" scaled="0"/>
                      </a:gradFill>
                      <a:ln w="7600" cap="flat">
                        <a:noFill/>
                        <a:miter lim="800000"/>
                      </a:ln>
                    </p:spPr>
                  </p:sp>
                  <p:sp>
                    <p:nvSpPr>
                      <p:cNvPr id="937" name="936 Forma libre"/>
                      <p:cNvSpPr/>
                      <p:nvPr/>
                    </p:nvSpPr>
                    <p:spPr>
                      <a:xfrm>
                        <a:off x="6936133" y="3195113"/>
                        <a:ext cx="22035" cy="9071"/>
                      </a:xfrm>
                      <a:custGeom>
                        <a:avLst/>
                        <a:gdLst/>
                        <a:ahLst/>
                        <a:cxnLst/>
                        <a:rect l="0" t="0" r="0" b="0"/>
                        <a:pathLst>
                          <a:path w="22035" h="9071">
                            <a:moveTo>
                              <a:pt x="0" y="9134"/>
                            </a:moveTo>
                            <a:lnTo>
                              <a:pt x="21993" y="9134"/>
                            </a:lnTo>
                            <a:lnTo>
                              <a:pt x="18711" y="0"/>
                            </a:lnTo>
                            <a:lnTo>
                              <a:pt x="2552" y="0"/>
                            </a:lnTo>
                            <a:lnTo>
                              <a:pt x="0" y="9134"/>
                            </a:lnTo>
                            <a:close/>
                          </a:path>
                        </a:pathLst>
                      </a:custGeom>
                      <a:gradFill>
                        <a:gsLst>
                          <a:gs pos="0">
                            <a:srgbClr val="383B3B"/>
                          </a:gs>
                          <a:gs pos="100000">
                            <a:srgbClr val="161717"/>
                          </a:gs>
                        </a:gsLst>
                        <a:lin ang="0" scaled="0"/>
                      </a:gradFill>
                      <a:ln w="7600" cap="flat">
                        <a:noFill/>
                        <a:miter lim="800000"/>
                      </a:ln>
                    </p:spPr>
                  </p:sp>
                  <p:sp>
                    <p:nvSpPr>
                      <p:cNvPr id="938" name="937 Forma libre"/>
                      <p:cNvSpPr/>
                      <p:nvPr/>
                    </p:nvSpPr>
                    <p:spPr>
                      <a:xfrm>
                        <a:off x="6958203" y="3195081"/>
                        <a:ext cx="21869" cy="9135"/>
                      </a:xfrm>
                      <a:custGeom>
                        <a:avLst/>
                        <a:gdLst/>
                        <a:ahLst/>
                        <a:cxnLst/>
                        <a:rect l="0" t="0" r="0" b="0"/>
                        <a:pathLst>
                          <a:path w="21869" h="9135">
                            <a:moveTo>
                              <a:pt x="0" y="9135"/>
                            </a:moveTo>
                            <a:lnTo>
                              <a:pt x="21869" y="9135"/>
                            </a:lnTo>
                            <a:lnTo>
                              <a:pt x="19638" y="0"/>
                            </a:lnTo>
                            <a:lnTo>
                              <a:pt x="2678" y="0"/>
                            </a:lnTo>
                            <a:lnTo>
                              <a:pt x="0" y="9135"/>
                            </a:lnTo>
                            <a:close/>
                          </a:path>
                        </a:pathLst>
                      </a:custGeom>
                      <a:gradFill>
                        <a:gsLst>
                          <a:gs pos="0">
                            <a:srgbClr val="383B3B"/>
                          </a:gs>
                          <a:gs pos="100000">
                            <a:srgbClr val="161717"/>
                          </a:gs>
                        </a:gsLst>
                        <a:lin ang="0" scaled="0"/>
                      </a:gradFill>
                      <a:ln w="7600" cap="flat">
                        <a:noFill/>
                        <a:miter lim="800000"/>
                      </a:ln>
                    </p:spPr>
                  </p:sp>
                  <p:sp>
                    <p:nvSpPr>
                      <p:cNvPr id="939" name="938 Forma libre"/>
                      <p:cNvSpPr/>
                      <p:nvPr/>
                    </p:nvSpPr>
                    <p:spPr>
                      <a:xfrm>
                        <a:off x="6981496" y="3195139"/>
                        <a:ext cx="22035" cy="9071"/>
                      </a:xfrm>
                      <a:custGeom>
                        <a:avLst/>
                        <a:gdLst/>
                        <a:ahLst/>
                        <a:cxnLst/>
                        <a:rect l="0" t="0" r="0" b="0"/>
                        <a:pathLst>
                          <a:path w="22035" h="9071">
                            <a:moveTo>
                              <a:pt x="0" y="9134"/>
                            </a:moveTo>
                            <a:lnTo>
                              <a:pt x="21993" y="9134"/>
                            </a:lnTo>
                            <a:lnTo>
                              <a:pt x="18711" y="0"/>
                            </a:lnTo>
                            <a:lnTo>
                              <a:pt x="2552" y="0"/>
                            </a:lnTo>
                            <a:lnTo>
                              <a:pt x="0" y="9134"/>
                            </a:lnTo>
                            <a:close/>
                          </a:path>
                        </a:pathLst>
                      </a:custGeom>
                      <a:gradFill>
                        <a:gsLst>
                          <a:gs pos="0">
                            <a:srgbClr val="383B3B"/>
                          </a:gs>
                          <a:gs pos="100000">
                            <a:srgbClr val="161717"/>
                          </a:gs>
                        </a:gsLst>
                        <a:lin ang="0" scaled="0"/>
                      </a:gradFill>
                      <a:ln w="7600" cap="flat">
                        <a:noFill/>
                        <a:miter lim="800000"/>
                      </a:ln>
                    </p:spPr>
                  </p:sp>
                  <p:sp>
                    <p:nvSpPr>
                      <p:cNvPr id="940" name="939 Forma libre"/>
                      <p:cNvSpPr/>
                      <p:nvPr/>
                    </p:nvSpPr>
                    <p:spPr>
                      <a:xfrm>
                        <a:off x="7003855" y="3194926"/>
                        <a:ext cx="21796" cy="9309"/>
                      </a:xfrm>
                      <a:custGeom>
                        <a:avLst/>
                        <a:gdLst/>
                        <a:ahLst/>
                        <a:cxnLst/>
                        <a:rect l="0" t="0" r="0" b="0"/>
                        <a:pathLst>
                          <a:path w="21796" h="9309">
                            <a:moveTo>
                              <a:pt x="0" y="9373"/>
                            </a:moveTo>
                            <a:lnTo>
                              <a:pt x="21868" y="9373"/>
                            </a:lnTo>
                            <a:lnTo>
                              <a:pt x="18064" y="33"/>
                            </a:lnTo>
                            <a:lnTo>
                              <a:pt x="2677" y="238"/>
                            </a:lnTo>
                            <a:lnTo>
                              <a:pt x="0" y="9373"/>
                            </a:lnTo>
                            <a:close/>
                          </a:path>
                        </a:pathLst>
                      </a:custGeom>
                      <a:gradFill>
                        <a:gsLst>
                          <a:gs pos="0">
                            <a:srgbClr val="383B3B"/>
                          </a:gs>
                          <a:gs pos="100000">
                            <a:srgbClr val="161717"/>
                          </a:gs>
                        </a:gsLst>
                        <a:lin ang="0" scaled="0"/>
                      </a:gradFill>
                      <a:ln w="7600" cap="flat">
                        <a:noFill/>
                        <a:miter lim="800000"/>
                      </a:ln>
                    </p:spPr>
                  </p:sp>
                  <p:sp>
                    <p:nvSpPr>
                      <p:cNvPr id="941" name="940 Forma libre"/>
                      <p:cNvSpPr/>
                      <p:nvPr/>
                    </p:nvSpPr>
                    <p:spPr>
                      <a:xfrm>
                        <a:off x="7025963" y="3195193"/>
                        <a:ext cx="22035" cy="9071"/>
                      </a:xfrm>
                      <a:custGeom>
                        <a:avLst/>
                        <a:gdLst/>
                        <a:ahLst/>
                        <a:cxnLst/>
                        <a:rect l="0" t="0" r="0" b="0"/>
                        <a:pathLst>
                          <a:path w="22035" h="9071">
                            <a:moveTo>
                              <a:pt x="0" y="9134"/>
                            </a:moveTo>
                            <a:lnTo>
                              <a:pt x="21993" y="9134"/>
                            </a:lnTo>
                            <a:lnTo>
                              <a:pt x="18711" y="0"/>
                            </a:lnTo>
                            <a:lnTo>
                              <a:pt x="2552" y="0"/>
                            </a:lnTo>
                            <a:lnTo>
                              <a:pt x="0" y="9134"/>
                            </a:lnTo>
                            <a:close/>
                          </a:path>
                        </a:pathLst>
                      </a:custGeom>
                      <a:gradFill>
                        <a:gsLst>
                          <a:gs pos="0">
                            <a:srgbClr val="383B3B"/>
                          </a:gs>
                          <a:gs pos="100000">
                            <a:srgbClr val="161717"/>
                          </a:gs>
                        </a:gsLst>
                        <a:lin ang="0" scaled="0"/>
                      </a:gradFill>
                      <a:ln w="7600" cap="flat">
                        <a:noFill/>
                        <a:miter lim="800000"/>
                      </a:ln>
                    </p:spPr>
                  </p:sp>
                  <p:sp>
                    <p:nvSpPr>
                      <p:cNvPr id="942" name="941 Forma libre"/>
                      <p:cNvSpPr/>
                      <p:nvPr/>
                    </p:nvSpPr>
                    <p:spPr>
                      <a:xfrm>
                        <a:off x="7048989" y="3194586"/>
                        <a:ext cx="21796" cy="9309"/>
                      </a:xfrm>
                      <a:custGeom>
                        <a:avLst/>
                        <a:gdLst/>
                        <a:ahLst/>
                        <a:cxnLst/>
                        <a:rect l="0" t="0" r="0" b="0"/>
                        <a:pathLst>
                          <a:path w="21796" h="9309">
                            <a:moveTo>
                              <a:pt x="0" y="9373"/>
                            </a:moveTo>
                            <a:lnTo>
                              <a:pt x="21868" y="9373"/>
                            </a:lnTo>
                            <a:lnTo>
                              <a:pt x="18064" y="33"/>
                            </a:lnTo>
                            <a:lnTo>
                              <a:pt x="2677" y="238"/>
                            </a:lnTo>
                            <a:lnTo>
                              <a:pt x="0" y="9373"/>
                            </a:lnTo>
                            <a:close/>
                          </a:path>
                        </a:pathLst>
                      </a:custGeom>
                      <a:gradFill>
                        <a:gsLst>
                          <a:gs pos="0">
                            <a:srgbClr val="383B3B"/>
                          </a:gs>
                          <a:gs pos="100000">
                            <a:srgbClr val="161717"/>
                          </a:gs>
                        </a:gsLst>
                        <a:lin ang="0" scaled="0"/>
                      </a:gradFill>
                      <a:ln w="7600" cap="flat">
                        <a:noFill/>
                        <a:miter lim="800000"/>
                      </a:ln>
                    </p:spPr>
                  </p:sp>
                  <p:sp>
                    <p:nvSpPr>
                      <p:cNvPr id="943" name="942 Forma libre"/>
                      <p:cNvSpPr/>
                      <p:nvPr/>
                    </p:nvSpPr>
                    <p:spPr>
                      <a:xfrm>
                        <a:off x="7071096" y="3194854"/>
                        <a:ext cx="22035" cy="9071"/>
                      </a:xfrm>
                      <a:custGeom>
                        <a:avLst/>
                        <a:gdLst/>
                        <a:ahLst/>
                        <a:cxnLst/>
                        <a:rect l="0" t="0" r="0" b="0"/>
                        <a:pathLst>
                          <a:path w="22035" h="9071">
                            <a:moveTo>
                              <a:pt x="0" y="9134"/>
                            </a:moveTo>
                            <a:lnTo>
                              <a:pt x="21993" y="9134"/>
                            </a:lnTo>
                            <a:lnTo>
                              <a:pt x="18711" y="0"/>
                            </a:lnTo>
                            <a:lnTo>
                              <a:pt x="2552" y="0"/>
                            </a:lnTo>
                            <a:lnTo>
                              <a:pt x="0" y="9134"/>
                            </a:lnTo>
                            <a:close/>
                          </a:path>
                        </a:pathLst>
                      </a:custGeom>
                      <a:gradFill>
                        <a:gsLst>
                          <a:gs pos="0">
                            <a:srgbClr val="383B3B"/>
                          </a:gs>
                          <a:gs pos="100000">
                            <a:srgbClr val="161717"/>
                          </a:gs>
                        </a:gsLst>
                        <a:lin ang="0" scaled="0"/>
                      </a:gradFill>
                      <a:ln w="7600" cap="flat">
                        <a:noFill/>
                        <a:miter lim="800000"/>
                      </a:ln>
                    </p:spPr>
                  </p:sp>
                  <p:sp>
                    <p:nvSpPr>
                      <p:cNvPr id="944" name="943 Forma libre"/>
                      <p:cNvSpPr/>
                      <p:nvPr/>
                    </p:nvSpPr>
                    <p:spPr>
                      <a:xfrm>
                        <a:off x="7092870" y="3194706"/>
                        <a:ext cx="22035" cy="9071"/>
                      </a:xfrm>
                      <a:custGeom>
                        <a:avLst/>
                        <a:gdLst/>
                        <a:ahLst/>
                        <a:cxnLst/>
                        <a:rect l="0" t="0" r="0" b="0"/>
                        <a:pathLst>
                          <a:path w="22035" h="9071">
                            <a:moveTo>
                              <a:pt x="0" y="9134"/>
                            </a:moveTo>
                            <a:lnTo>
                              <a:pt x="21993" y="9134"/>
                            </a:lnTo>
                            <a:lnTo>
                              <a:pt x="18711" y="0"/>
                            </a:lnTo>
                            <a:lnTo>
                              <a:pt x="2552" y="0"/>
                            </a:lnTo>
                            <a:lnTo>
                              <a:pt x="0" y="9134"/>
                            </a:lnTo>
                            <a:close/>
                          </a:path>
                        </a:pathLst>
                      </a:custGeom>
                      <a:gradFill>
                        <a:gsLst>
                          <a:gs pos="0">
                            <a:srgbClr val="383B3B"/>
                          </a:gs>
                          <a:gs pos="100000">
                            <a:srgbClr val="161717"/>
                          </a:gs>
                        </a:gsLst>
                        <a:lin ang="0" scaled="0"/>
                      </a:gradFill>
                      <a:ln w="7600" cap="flat">
                        <a:noFill/>
                        <a:miter lim="800000"/>
                      </a:ln>
                    </p:spPr>
                  </p:sp>
                </p:grpSp>
                <p:sp>
                  <p:nvSpPr>
                    <p:cNvPr id="945" name="944 Forma libre"/>
                    <p:cNvSpPr/>
                    <p:nvPr/>
                  </p:nvSpPr>
                  <p:spPr>
                    <a:xfrm>
                      <a:off x="7115206" y="3194989"/>
                      <a:ext cx="21796" cy="9309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1796" h="9309">
                          <a:moveTo>
                            <a:pt x="0" y="9373"/>
                          </a:moveTo>
                          <a:lnTo>
                            <a:pt x="21868" y="9373"/>
                          </a:lnTo>
                          <a:lnTo>
                            <a:pt x="18064" y="33"/>
                          </a:lnTo>
                          <a:lnTo>
                            <a:pt x="2677" y="238"/>
                          </a:lnTo>
                          <a:lnTo>
                            <a:pt x="0" y="9373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383B3B"/>
                        </a:gs>
                        <a:gs pos="100000">
                          <a:srgbClr val="161717"/>
                        </a:gs>
                      </a:gsLst>
                      <a:lin ang="0" scaled="0"/>
                    </a:gradFill>
                    <a:ln w="7600" cap="flat">
                      <a:noFill/>
                      <a:miter lim="800000"/>
                    </a:ln>
                  </p:spPr>
                </p:sp>
              </p:grpSp>
              <p:grpSp>
                <p:nvGrpSpPr>
                  <p:cNvPr id="31" name="945 Grupo"/>
                  <p:cNvGrpSpPr/>
                  <p:nvPr/>
                </p:nvGrpSpPr>
                <p:grpSpPr>
                  <a:xfrm>
                    <a:off x="6836601" y="3196654"/>
                    <a:ext cx="335533" cy="11882"/>
                    <a:chOff x="6836601" y="3196654"/>
                    <a:chExt cx="335533" cy="11882"/>
                  </a:xfrm>
                </p:grpSpPr>
                <p:sp>
                  <p:nvSpPr>
                    <p:cNvPr id="947" name="946 Forma libre"/>
                    <p:cNvSpPr/>
                    <p:nvPr/>
                  </p:nvSpPr>
                  <p:spPr>
                    <a:xfrm>
                      <a:off x="6836494" y="3197100"/>
                      <a:ext cx="41436" cy="11219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41436" h="11219">
                          <a:moveTo>
                            <a:pt x="-105" y="10460"/>
                          </a:moveTo>
                          <a:lnTo>
                            <a:pt x="41331" y="11148"/>
                          </a:lnTo>
                          <a:lnTo>
                            <a:pt x="33655" y="-43"/>
                          </a:lnTo>
                          <a:lnTo>
                            <a:pt x="3304" y="196"/>
                          </a:lnTo>
                          <a:lnTo>
                            <a:pt x="-105" y="10460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E1ECEE"/>
                        </a:gs>
                        <a:gs pos="100000">
                          <a:srgbClr val="262626"/>
                        </a:gs>
                      </a:gsLst>
                      <a:lin ang="5400000" scaled="0"/>
                    </a:gradFill>
                    <a:ln w="7600" cap="flat">
                      <a:noFill/>
                      <a:miter lim="800000"/>
                    </a:ln>
                  </p:spPr>
                </p:sp>
                <p:sp>
                  <p:nvSpPr>
                    <p:cNvPr id="948" name="947 Forma libre"/>
                    <p:cNvSpPr/>
                    <p:nvPr/>
                  </p:nvSpPr>
                  <p:spPr>
                    <a:xfrm>
                      <a:off x="7117826" y="3196926"/>
                      <a:ext cx="54130" cy="11219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54130" h="11219">
                          <a:moveTo>
                            <a:pt x="0" y="11219"/>
                          </a:moveTo>
                          <a:lnTo>
                            <a:pt x="54130" y="11130"/>
                          </a:lnTo>
                          <a:lnTo>
                            <a:pt x="52476" y="5382"/>
                          </a:lnTo>
                          <a:lnTo>
                            <a:pt x="49602" y="-88"/>
                          </a:lnTo>
                          <a:lnTo>
                            <a:pt x="6826" y="134"/>
                          </a:lnTo>
                          <a:lnTo>
                            <a:pt x="0" y="11219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E1ECEE"/>
                        </a:gs>
                        <a:gs pos="100000">
                          <a:srgbClr val="262626"/>
                        </a:gs>
                      </a:gsLst>
                      <a:lin ang="5400000" scaled="0"/>
                    </a:gradFill>
                    <a:ln w="7600" cap="flat">
                      <a:noFill/>
                      <a:miter lim="800000"/>
                    </a:ln>
                  </p:spPr>
                </p:sp>
                <p:grpSp>
                  <p:nvGrpSpPr>
                    <p:cNvPr id="1888" name="948 Grupo"/>
                    <p:cNvGrpSpPr/>
                    <p:nvPr/>
                  </p:nvGrpSpPr>
                  <p:grpSpPr>
                    <a:xfrm>
                      <a:off x="6870240" y="3196654"/>
                      <a:ext cx="253353" cy="11882"/>
                      <a:chOff x="6870240" y="3196654"/>
                      <a:chExt cx="253353" cy="11882"/>
                    </a:xfrm>
                  </p:grpSpPr>
                  <p:sp>
                    <p:nvSpPr>
                      <p:cNvPr id="950" name="949 Forma libre"/>
                      <p:cNvSpPr/>
                      <p:nvPr/>
                    </p:nvSpPr>
                    <p:spPr>
                      <a:xfrm>
                        <a:off x="6870296" y="3196926"/>
                        <a:ext cx="28502" cy="11219"/>
                      </a:xfrm>
                      <a:custGeom>
                        <a:avLst/>
                        <a:gdLst/>
                        <a:ahLst/>
                        <a:cxnLst/>
                        <a:rect l="0" t="0" r="0" b="0"/>
                        <a:pathLst>
                          <a:path w="28502" h="11219">
                            <a:moveTo>
                              <a:pt x="95" y="11219"/>
                            </a:moveTo>
                            <a:lnTo>
                              <a:pt x="28594" y="11114"/>
                            </a:lnTo>
                            <a:lnTo>
                              <a:pt x="22367" y="0"/>
                            </a:lnTo>
                            <a:lnTo>
                              <a:pt x="5882" y="0"/>
                            </a:lnTo>
                            <a:lnTo>
                              <a:pt x="95" y="11219"/>
                            </a:lnTo>
                            <a:close/>
                          </a:path>
                        </a:pathLst>
                      </a:custGeom>
                      <a:gradFill>
                        <a:gsLst>
                          <a:gs pos="0">
                            <a:srgbClr val="E1ECEE"/>
                          </a:gs>
                          <a:gs pos="100000">
                            <a:srgbClr val="262626"/>
                          </a:gs>
                        </a:gsLst>
                        <a:lin ang="5400000" scaled="0"/>
                      </a:gradFill>
                      <a:ln w="7600" cap="flat">
                        <a:noFill/>
                        <a:miter lim="800000"/>
                      </a:ln>
                    </p:spPr>
                  </p:sp>
                  <p:sp>
                    <p:nvSpPr>
                      <p:cNvPr id="951" name="950 Forma libre"/>
                      <p:cNvSpPr/>
                      <p:nvPr/>
                    </p:nvSpPr>
                    <p:spPr>
                      <a:xfrm>
                        <a:off x="6893220" y="3196926"/>
                        <a:ext cx="28502" cy="11219"/>
                      </a:xfrm>
                      <a:custGeom>
                        <a:avLst/>
                        <a:gdLst/>
                        <a:ahLst/>
                        <a:cxnLst/>
                        <a:rect l="0" t="0" r="0" b="0"/>
                        <a:pathLst>
                          <a:path w="28502" h="11219">
                            <a:moveTo>
                              <a:pt x="95" y="11219"/>
                            </a:moveTo>
                            <a:lnTo>
                              <a:pt x="28594" y="11114"/>
                            </a:lnTo>
                            <a:lnTo>
                              <a:pt x="22367" y="0"/>
                            </a:lnTo>
                            <a:lnTo>
                              <a:pt x="5882" y="0"/>
                            </a:lnTo>
                            <a:lnTo>
                              <a:pt x="95" y="11219"/>
                            </a:lnTo>
                            <a:close/>
                          </a:path>
                        </a:pathLst>
                      </a:custGeom>
                      <a:gradFill>
                        <a:gsLst>
                          <a:gs pos="0">
                            <a:srgbClr val="E1ECEE"/>
                          </a:gs>
                          <a:gs pos="100000">
                            <a:srgbClr val="262626"/>
                          </a:gs>
                        </a:gsLst>
                        <a:lin ang="5400000" scaled="0"/>
                      </a:gradFill>
                      <a:ln w="7600" cap="flat">
                        <a:noFill/>
                        <a:miter lim="800000"/>
                      </a:ln>
                    </p:spPr>
                  </p:sp>
                  <p:sp>
                    <p:nvSpPr>
                      <p:cNvPr id="952" name="951 Forma libre"/>
                      <p:cNvSpPr/>
                      <p:nvPr/>
                    </p:nvSpPr>
                    <p:spPr>
                      <a:xfrm>
                        <a:off x="6916912" y="3196820"/>
                        <a:ext cx="28502" cy="11219"/>
                      </a:xfrm>
                      <a:custGeom>
                        <a:avLst/>
                        <a:gdLst/>
                        <a:ahLst/>
                        <a:cxnLst/>
                        <a:rect l="0" t="0" r="0" b="0"/>
                        <a:pathLst>
                          <a:path w="28502" h="11219">
                            <a:moveTo>
                              <a:pt x="95" y="11219"/>
                            </a:moveTo>
                            <a:lnTo>
                              <a:pt x="28594" y="11114"/>
                            </a:lnTo>
                            <a:lnTo>
                              <a:pt x="22367" y="0"/>
                            </a:lnTo>
                            <a:lnTo>
                              <a:pt x="5882" y="0"/>
                            </a:lnTo>
                            <a:lnTo>
                              <a:pt x="95" y="11219"/>
                            </a:lnTo>
                            <a:close/>
                          </a:path>
                        </a:pathLst>
                      </a:custGeom>
                      <a:gradFill>
                        <a:gsLst>
                          <a:gs pos="0">
                            <a:srgbClr val="E1ECEE"/>
                          </a:gs>
                          <a:gs pos="100000">
                            <a:srgbClr val="262626"/>
                          </a:gs>
                        </a:gsLst>
                        <a:lin ang="5400000" scaled="0"/>
                      </a:gradFill>
                      <a:ln w="7600" cap="flat">
                        <a:noFill/>
                        <a:miter lim="800000"/>
                      </a:ln>
                    </p:spPr>
                  </p:sp>
                  <p:sp>
                    <p:nvSpPr>
                      <p:cNvPr id="953" name="952 Forma libre"/>
                      <p:cNvSpPr/>
                      <p:nvPr/>
                    </p:nvSpPr>
                    <p:spPr>
                      <a:xfrm>
                        <a:off x="6939118" y="3196820"/>
                        <a:ext cx="27998" cy="11219"/>
                      </a:xfrm>
                      <a:custGeom>
                        <a:avLst/>
                        <a:gdLst/>
                        <a:ahLst/>
                        <a:cxnLst/>
                        <a:rect l="0" t="0" r="0" b="0"/>
                        <a:pathLst>
                          <a:path w="27998" h="11219">
                            <a:moveTo>
                              <a:pt x="93" y="11219"/>
                            </a:moveTo>
                            <a:lnTo>
                              <a:pt x="28088" y="11114"/>
                            </a:lnTo>
                            <a:lnTo>
                              <a:pt x="21971" y="0"/>
                            </a:lnTo>
                            <a:lnTo>
                              <a:pt x="5778" y="0"/>
                            </a:lnTo>
                            <a:lnTo>
                              <a:pt x="93" y="11219"/>
                            </a:lnTo>
                            <a:close/>
                          </a:path>
                        </a:pathLst>
                      </a:custGeom>
                      <a:gradFill>
                        <a:gsLst>
                          <a:gs pos="0">
                            <a:srgbClr val="E1ECEE"/>
                          </a:gs>
                          <a:gs pos="100000">
                            <a:srgbClr val="262626"/>
                          </a:gs>
                        </a:gsLst>
                        <a:lin ang="5400000" scaled="0"/>
                      </a:gradFill>
                      <a:ln w="7600" cap="flat">
                        <a:noFill/>
                        <a:miter lim="800000"/>
                      </a:ln>
                    </p:spPr>
                  </p:sp>
                  <p:sp>
                    <p:nvSpPr>
                      <p:cNvPr id="954" name="953 Forma libre"/>
                      <p:cNvSpPr/>
                      <p:nvPr/>
                    </p:nvSpPr>
                    <p:spPr>
                      <a:xfrm>
                        <a:off x="6961043" y="3196820"/>
                        <a:ext cx="28502" cy="11219"/>
                      </a:xfrm>
                      <a:custGeom>
                        <a:avLst/>
                        <a:gdLst/>
                        <a:ahLst/>
                        <a:cxnLst/>
                        <a:rect l="0" t="0" r="0" b="0"/>
                        <a:pathLst>
                          <a:path w="28502" h="11219">
                            <a:moveTo>
                              <a:pt x="95" y="11219"/>
                            </a:moveTo>
                            <a:lnTo>
                              <a:pt x="28594" y="11114"/>
                            </a:lnTo>
                            <a:lnTo>
                              <a:pt x="22367" y="0"/>
                            </a:lnTo>
                            <a:lnTo>
                              <a:pt x="5882" y="0"/>
                            </a:lnTo>
                            <a:lnTo>
                              <a:pt x="95" y="11219"/>
                            </a:lnTo>
                            <a:close/>
                          </a:path>
                        </a:pathLst>
                      </a:custGeom>
                      <a:gradFill>
                        <a:gsLst>
                          <a:gs pos="0">
                            <a:srgbClr val="E1ECEE"/>
                          </a:gs>
                          <a:gs pos="100000">
                            <a:srgbClr val="262626"/>
                          </a:gs>
                        </a:gsLst>
                        <a:lin ang="5400000" scaled="0"/>
                      </a:gradFill>
                      <a:ln w="7600" cap="flat">
                        <a:noFill/>
                        <a:miter lim="800000"/>
                      </a:ln>
                    </p:spPr>
                  </p:sp>
                  <p:sp>
                    <p:nvSpPr>
                      <p:cNvPr id="955" name="954 Forma libre"/>
                      <p:cNvSpPr/>
                      <p:nvPr/>
                    </p:nvSpPr>
                    <p:spPr>
                      <a:xfrm>
                        <a:off x="6983967" y="3196820"/>
                        <a:ext cx="28502" cy="11219"/>
                      </a:xfrm>
                      <a:custGeom>
                        <a:avLst/>
                        <a:gdLst/>
                        <a:ahLst/>
                        <a:cxnLst/>
                        <a:rect l="0" t="0" r="0" b="0"/>
                        <a:pathLst>
                          <a:path w="28502" h="11219">
                            <a:moveTo>
                              <a:pt x="95" y="11219"/>
                            </a:moveTo>
                            <a:lnTo>
                              <a:pt x="28594" y="11114"/>
                            </a:lnTo>
                            <a:lnTo>
                              <a:pt x="22367" y="0"/>
                            </a:lnTo>
                            <a:lnTo>
                              <a:pt x="5882" y="0"/>
                            </a:lnTo>
                            <a:lnTo>
                              <a:pt x="95" y="11219"/>
                            </a:lnTo>
                            <a:close/>
                          </a:path>
                        </a:pathLst>
                      </a:custGeom>
                      <a:gradFill>
                        <a:gsLst>
                          <a:gs pos="0">
                            <a:srgbClr val="E1ECEE"/>
                          </a:gs>
                          <a:gs pos="100000">
                            <a:srgbClr val="262626"/>
                          </a:gs>
                        </a:gsLst>
                        <a:lin ang="5400000" scaled="0"/>
                      </a:gradFill>
                      <a:ln w="7600" cap="flat">
                        <a:noFill/>
                        <a:miter lim="800000"/>
                      </a:ln>
                    </p:spPr>
                  </p:sp>
                  <p:sp>
                    <p:nvSpPr>
                      <p:cNvPr id="956" name="955 Forma libre"/>
                      <p:cNvSpPr/>
                      <p:nvPr/>
                    </p:nvSpPr>
                    <p:spPr>
                      <a:xfrm>
                        <a:off x="7007181" y="3197143"/>
                        <a:ext cx="28502" cy="11219"/>
                      </a:xfrm>
                      <a:custGeom>
                        <a:avLst/>
                        <a:gdLst/>
                        <a:ahLst/>
                        <a:cxnLst/>
                        <a:rect l="0" t="0" r="0" b="0"/>
                        <a:pathLst>
                          <a:path w="28502" h="11219">
                            <a:moveTo>
                              <a:pt x="95" y="11219"/>
                            </a:moveTo>
                            <a:lnTo>
                              <a:pt x="28594" y="11114"/>
                            </a:lnTo>
                            <a:lnTo>
                              <a:pt x="22367" y="0"/>
                            </a:lnTo>
                            <a:lnTo>
                              <a:pt x="5882" y="0"/>
                            </a:lnTo>
                            <a:lnTo>
                              <a:pt x="95" y="11219"/>
                            </a:lnTo>
                            <a:close/>
                          </a:path>
                        </a:pathLst>
                      </a:custGeom>
                      <a:gradFill>
                        <a:gsLst>
                          <a:gs pos="0">
                            <a:srgbClr val="E1ECEE"/>
                          </a:gs>
                          <a:gs pos="100000">
                            <a:srgbClr val="262626"/>
                          </a:gs>
                        </a:gsLst>
                        <a:lin ang="5400000" scaled="0"/>
                      </a:gradFill>
                      <a:ln w="7600" cap="flat">
                        <a:noFill/>
                        <a:miter lim="800000"/>
                      </a:ln>
                    </p:spPr>
                  </p:sp>
                  <p:sp>
                    <p:nvSpPr>
                      <p:cNvPr id="957" name="956 Forma libre"/>
                      <p:cNvSpPr/>
                      <p:nvPr/>
                    </p:nvSpPr>
                    <p:spPr>
                      <a:xfrm>
                        <a:off x="7029390" y="3197143"/>
                        <a:ext cx="27998" cy="11219"/>
                      </a:xfrm>
                      <a:custGeom>
                        <a:avLst/>
                        <a:gdLst/>
                        <a:ahLst/>
                        <a:cxnLst/>
                        <a:rect l="0" t="0" r="0" b="0"/>
                        <a:pathLst>
                          <a:path w="27998" h="11219">
                            <a:moveTo>
                              <a:pt x="93" y="11219"/>
                            </a:moveTo>
                            <a:lnTo>
                              <a:pt x="28088" y="11114"/>
                            </a:lnTo>
                            <a:lnTo>
                              <a:pt x="21971" y="0"/>
                            </a:lnTo>
                            <a:lnTo>
                              <a:pt x="5778" y="0"/>
                            </a:lnTo>
                            <a:lnTo>
                              <a:pt x="93" y="11219"/>
                            </a:lnTo>
                            <a:close/>
                          </a:path>
                        </a:pathLst>
                      </a:custGeom>
                      <a:gradFill>
                        <a:gsLst>
                          <a:gs pos="0">
                            <a:srgbClr val="E1ECEE"/>
                          </a:gs>
                          <a:gs pos="100000">
                            <a:srgbClr val="262626"/>
                          </a:gs>
                        </a:gsLst>
                        <a:lin ang="5400000" scaled="0"/>
                      </a:gradFill>
                      <a:ln w="7600" cap="flat">
                        <a:noFill/>
                        <a:miter lim="800000"/>
                      </a:ln>
                    </p:spPr>
                  </p:sp>
                  <p:sp>
                    <p:nvSpPr>
                      <p:cNvPr id="958" name="957 Forma libre"/>
                      <p:cNvSpPr/>
                      <p:nvPr/>
                    </p:nvSpPr>
                    <p:spPr>
                      <a:xfrm>
                        <a:off x="7052163" y="3197151"/>
                        <a:ext cx="28208" cy="11219"/>
                      </a:xfrm>
                      <a:custGeom>
                        <a:avLst/>
                        <a:gdLst/>
                        <a:ahLst/>
                        <a:cxnLst/>
                        <a:rect l="0" t="0" r="0" b="0"/>
                        <a:pathLst>
                          <a:path w="28208" h="11219">
                            <a:moveTo>
                              <a:pt x="94" y="11219"/>
                            </a:moveTo>
                            <a:lnTo>
                              <a:pt x="28298" y="11114"/>
                            </a:lnTo>
                            <a:lnTo>
                              <a:pt x="22135" y="0"/>
                            </a:lnTo>
                            <a:lnTo>
                              <a:pt x="5821" y="0"/>
                            </a:lnTo>
                            <a:lnTo>
                              <a:pt x="94" y="11219"/>
                            </a:lnTo>
                            <a:close/>
                          </a:path>
                        </a:pathLst>
                      </a:custGeom>
                      <a:gradFill>
                        <a:gsLst>
                          <a:gs pos="0">
                            <a:srgbClr val="E1ECEE"/>
                          </a:gs>
                          <a:gs pos="100000">
                            <a:srgbClr val="262626"/>
                          </a:gs>
                        </a:gsLst>
                        <a:lin ang="5400000" scaled="0"/>
                      </a:gradFill>
                      <a:ln w="7600" cap="flat">
                        <a:noFill/>
                        <a:miter lim="800000"/>
                      </a:ln>
                    </p:spPr>
                  </p:sp>
                  <p:sp>
                    <p:nvSpPr>
                      <p:cNvPr id="959" name="958 Forma libre"/>
                      <p:cNvSpPr/>
                      <p:nvPr/>
                    </p:nvSpPr>
                    <p:spPr>
                      <a:xfrm>
                        <a:off x="7074372" y="3197151"/>
                        <a:ext cx="26796" cy="11219"/>
                      </a:xfrm>
                      <a:custGeom>
                        <a:avLst/>
                        <a:gdLst/>
                        <a:ahLst/>
                        <a:cxnLst/>
                        <a:rect l="0" t="0" r="0" b="0"/>
                        <a:pathLst>
                          <a:path w="26796" h="11219">
                            <a:moveTo>
                              <a:pt x="89" y="11219"/>
                            </a:moveTo>
                            <a:lnTo>
                              <a:pt x="26882" y="11114"/>
                            </a:lnTo>
                            <a:lnTo>
                              <a:pt x="21028" y="0"/>
                            </a:lnTo>
                            <a:lnTo>
                              <a:pt x="5529" y="0"/>
                            </a:lnTo>
                            <a:lnTo>
                              <a:pt x="89" y="11219"/>
                            </a:lnTo>
                            <a:close/>
                          </a:path>
                        </a:pathLst>
                      </a:custGeom>
                      <a:gradFill>
                        <a:gsLst>
                          <a:gs pos="0">
                            <a:srgbClr val="E1ECEE"/>
                          </a:gs>
                          <a:gs pos="100000">
                            <a:srgbClr val="262626"/>
                          </a:gs>
                        </a:gsLst>
                        <a:lin ang="5400000" scaled="0"/>
                      </a:gradFill>
                      <a:ln w="7600" cap="flat">
                        <a:noFill/>
                        <a:miter lim="800000"/>
                      </a:ln>
                    </p:spPr>
                  </p:sp>
                  <p:sp>
                    <p:nvSpPr>
                      <p:cNvPr id="960" name="959 Forma libre"/>
                      <p:cNvSpPr/>
                      <p:nvPr/>
                    </p:nvSpPr>
                    <p:spPr>
                      <a:xfrm>
                        <a:off x="7096528" y="3197151"/>
                        <a:ext cx="26796" cy="11219"/>
                      </a:xfrm>
                      <a:custGeom>
                        <a:avLst/>
                        <a:gdLst/>
                        <a:ahLst/>
                        <a:cxnLst/>
                        <a:rect l="0" t="0" r="0" b="0"/>
                        <a:pathLst>
                          <a:path w="26796" h="11219">
                            <a:moveTo>
                              <a:pt x="89" y="11219"/>
                            </a:moveTo>
                            <a:lnTo>
                              <a:pt x="26882" y="11114"/>
                            </a:lnTo>
                            <a:lnTo>
                              <a:pt x="21028" y="0"/>
                            </a:lnTo>
                            <a:lnTo>
                              <a:pt x="5529" y="0"/>
                            </a:lnTo>
                            <a:lnTo>
                              <a:pt x="89" y="11219"/>
                            </a:lnTo>
                            <a:close/>
                          </a:path>
                        </a:pathLst>
                      </a:custGeom>
                      <a:gradFill>
                        <a:gsLst>
                          <a:gs pos="0">
                            <a:srgbClr val="E1ECEE"/>
                          </a:gs>
                          <a:gs pos="100000">
                            <a:srgbClr val="262626"/>
                          </a:gs>
                        </a:gsLst>
                        <a:lin ang="5400000" scaled="0"/>
                      </a:gradFill>
                      <a:ln w="7600" cap="flat">
                        <a:noFill/>
                        <a:miter lim="800000"/>
                      </a:ln>
                    </p:spPr>
                  </p:sp>
                </p:grpSp>
              </p:grpSp>
              <p:sp>
                <p:nvSpPr>
                  <p:cNvPr id="961" name="Rectangle"/>
                  <p:cNvSpPr/>
                  <p:nvPr/>
                </p:nvSpPr>
                <p:spPr>
                  <a:xfrm>
                    <a:off x="6831050" y="3222590"/>
                    <a:ext cx="524522" cy="8142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524522" h="8142">
                        <a:moveTo>
                          <a:pt x="0" y="0"/>
                        </a:moveTo>
                        <a:lnTo>
                          <a:pt x="524522" y="0"/>
                        </a:lnTo>
                        <a:lnTo>
                          <a:pt x="524522" y="8142"/>
                        </a:lnTo>
                        <a:lnTo>
                          <a:pt x="0" y="814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CAD4D6"/>
                      </a:gs>
                      <a:gs pos="100000">
                        <a:srgbClr val="707677"/>
                      </a:gs>
                    </a:gsLst>
                    <a:lin ang="0" scaled="0"/>
                  </a:gradFill>
                  <a:ln w="7600" cap="flat">
                    <a:noFill/>
                    <a:miter lim="800000"/>
                  </a:ln>
                </p:spPr>
              </p:sp>
              <p:grpSp>
                <p:nvGrpSpPr>
                  <p:cNvPr id="1889" name="961 Grupo"/>
                  <p:cNvGrpSpPr/>
                  <p:nvPr/>
                </p:nvGrpSpPr>
                <p:grpSpPr>
                  <a:xfrm>
                    <a:off x="6837027" y="3198786"/>
                    <a:ext cx="333402" cy="9760"/>
                    <a:chOff x="6837027" y="3198786"/>
                    <a:chExt cx="333402" cy="9760"/>
                  </a:xfrm>
                </p:grpSpPr>
                <p:sp>
                  <p:nvSpPr>
                    <p:cNvPr id="963" name="962 Forma libre"/>
                    <p:cNvSpPr/>
                    <p:nvPr/>
                  </p:nvSpPr>
                  <p:spPr>
                    <a:xfrm>
                      <a:off x="6837067" y="3199064"/>
                      <a:ext cx="32893" cy="9230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32893" h="9230">
                          <a:moveTo>
                            <a:pt x="-157" y="9243"/>
                          </a:moveTo>
                          <a:lnTo>
                            <a:pt x="32853" y="8845"/>
                          </a:lnTo>
                          <a:lnTo>
                            <a:pt x="29020" y="251"/>
                          </a:lnTo>
                          <a:lnTo>
                            <a:pt x="3283" y="108"/>
                          </a:lnTo>
                          <a:lnTo>
                            <a:pt x="-157" y="9243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383B3B"/>
                        </a:gs>
                        <a:gs pos="100000">
                          <a:srgbClr val="161717"/>
                        </a:gs>
                      </a:gsLst>
                      <a:lin ang="0" scaled="0"/>
                    </a:gradFill>
                    <a:ln w="7600" cap="flat">
                      <a:noFill/>
                      <a:miter lim="800000"/>
                    </a:ln>
                  </p:spPr>
                </p:sp>
                <p:sp>
                  <p:nvSpPr>
                    <p:cNvPr id="964" name="963 Forma libre"/>
                    <p:cNvSpPr/>
                    <p:nvPr/>
                  </p:nvSpPr>
                  <p:spPr>
                    <a:xfrm>
                      <a:off x="7122253" y="3198880"/>
                      <a:ext cx="48246" cy="9548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48246" h="9548">
                          <a:moveTo>
                            <a:pt x="0" y="9480"/>
                          </a:moveTo>
                          <a:lnTo>
                            <a:pt x="48246" y="9359"/>
                          </a:lnTo>
                          <a:lnTo>
                            <a:pt x="45257" y="-26"/>
                          </a:lnTo>
                          <a:lnTo>
                            <a:pt x="3443" y="451"/>
                          </a:lnTo>
                          <a:lnTo>
                            <a:pt x="0" y="9480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383B3B"/>
                        </a:gs>
                        <a:gs pos="100000">
                          <a:srgbClr val="161717"/>
                        </a:gs>
                      </a:gsLst>
                      <a:lin ang="0" scaled="0"/>
                    </a:gradFill>
                    <a:ln w="7600" cap="flat">
                      <a:noFill/>
                      <a:miter lim="800000"/>
                    </a:ln>
                  </p:spPr>
                </p:sp>
                <p:grpSp>
                  <p:nvGrpSpPr>
                    <p:cNvPr id="1890" name="964 Grupo"/>
                    <p:cNvGrpSpPr/>
                    <p:nvPr/>
                  </p:nvGrpSpPr>
                  <p:grpSpPr>
                    <a:xfrm>
                      <a:off x="6874072" y="3198786"/>
                      <a:ext cx="247391" cy="9760"/>
                      <a:chOff x="6874072" y="3198786"/>
                      <a:chExt cx="247391" cy="9760"/>
                    </a:xfrm>
                  </p:grpSpPr>
                  <p:sp>
                    <p:nvSpPr>
                      <p:cNvPr id="966" name="965 Forma libre"/>
                      <p:cNvSpPr/>
                      <p:nvPr/>
                    </p:nvSpPr>
                    <p:spPr>
                      <a:xfrm>
                        <a:off x="6874148" y="3199035"/>
                        <a:ext cx="21869" cy="9135"/>
                      </a:xfrm>
                      <a:custGeom>
                        <a:avLst/>
                        <a:gdLst/>
                        <a:ahLst/>
                        <a:cxnLst/>
                        <a:rect l="0" t="0" r="0" b="0"/>
                        <a:pathLst>
                          <a:path w="21869" h="9135">
                            <a:moveTo>
                              <a:pt x="0" y="9135"/>
                            </a:moveTo>
                            <a:lnTo>
                              <a:pt x="21869" y="9135"/>
                            </a:lnTo>
                            <a:lnTo>
                              <a:pt x="19638" y="0"/>
                            </a:lnTo>
                            <a:lnTo>
                              <a:pt x="2678" y="0"/>
                            </a:lnTo>
                            <a:lnTo>
                              <a:pt x="0" y="9135"/>
                            </a:lnTo>
                            <a:close/>
                          </a:path>
                        </a:pathLst>
                      </a:custGeom>
                      <a:gradFill>
                        <a:gsLst>
                          <a:gs pos="0">
                            <a:srgbClr val="383B3B"/>
                          </a:gs>
                          <a:gs pos="100000">
                            <a:srgbClr val="161717"/>
                          </a:gs>
                        </a:gsLst>
                        <a:lin ang="0" scaled="0"/>
                      </a:gradFill>
                      <a:ln w="7600" cap="flat">
                        <a:noFill/>
                        <a:miter lim="800000"/>
                      </a:ln>
                    </p:spPr>
                  </p:sp>
                  <p:sp>
                    <p:nvSpPr>
                      <p:cNvPr id="967" name="966 Forma libre"/>
                      <p:cNvSpPr/>
                      <p:nvPr/>
                    </p:nvSpPr>
                    <p:spPr>
                      <a:xfrm>
                        <a:off x="6897442" y="3199089"/>
                        <a:ext cx="22035" cy="9071"/>
                      </a:xfrm>
                      <a:custGeom>
                        <a:avLst/>
                        <a:gdLst/>
                        <a:ahLst/>
                        <a:cxnLst/>
                        <a:rect l="0" t="0" r="0" b="0"/>
                        <a:pathLst>
                          <a:path w="22035" h="9071">
                            <a:moveTo>
                              <a:pt x="0" y="9134"/>
                            </a:moveTo>
                            <a:lnTo>
                              <a:pt x="21993" y="9134"/>
                            </a:lnTo>
                            <a:lnTo>
                              <a:pt x="18711" y="0"/>
                            </a:lnTo>
                            <a:lnTo>
                              <a:pt x="2552" y="0"/>
                            </a:lnTo>
                            <a:lnTo>
                              <a:pt x="0" y="9134"/>
                            </a:lnTo>
                            <a:close/>
                          </a:path>
                        </a:pathLst>
                      </a:custGeom>
                      <a:gradFill>
                        <a:gsLst>
                          <a:gs pos="0">
                            <a:srgbClr val="383B3B"/>
                          </a:gs>
                          <a:gs pos="100000">
                            <a:srgbClr val="161717"/>
                          </a:gs>
                        </a:gsLst>
                        <a:lin ang="0" scaled="0"/>
                      </a:gradFill>
                      <a:ln w="7600" cap="flat">
                        <a:noFill/>
                        <a:miter lim="800000"/>
                      </a:ln>
                    </p:spPr>
                  </p:sp>
                  <p:sp>
                    <p:nvSpPr>
                      <p:cNvPr id="968" name="967 Forma libre"/>
                      <p:cNvSpPr/>
                      <p:nvPr/>
                    </p:nvSpPr>
                    <p:spPr>
                      <a:xfrm>
                        <a:off x="6920518" y="3199116"/>
                        <a:ext cx="21869" cy="9135"/>
                      </a:xfrm>
                      <a:custGeom>
                        <a:avLst/>
                        <a:gdLst/>
                        <a:ahLst/>
                        <a:cxnLst/>
                        <a:rect l="0" t="0" r="0" b="0"/>
                        <a:pathLst>
                          <a:path w="21869" h="9135">
                            <a:moveTo>
                              <a:pt x="0" y="9135"/>
                            </a:moveTo>
                            <a:lnTo>
                              <a:pt x="21869" y="9135"/>
                            </a:lnTo>
                            <a:lnTo>
                              <a:pt x="19638" y="0"/>
                            </a:lnTo>
                            <a:lnTo>
                              <a:pt x="2678" y="0"/>
                            </a:lnTo>
                            <a:lnTo>
                              <a:pt x="0" y="9135"/>
                            </a:lnTo>
                            <a:close/>
                          </a:path>
                        </a:pathLst>
                      </a:custGeom>
                      <a:gradFill>
                        <a:gsLst>
                          <a:gs pos="0">
                            <a:srgbClr val="383B3B"/>
                          </a:gs>
                          <a:gs pos="100000">
                            <a:srgbClr val="161717"/>
                          </a:gs>
                        </a:gsLst>
                        <a:lin ang="0" scaled="0"/>
                      </a:gradFill>
                      <a:ln w="7600" cap="flat">
                        <a:noFill/>
                        <a:miter lim="800000"/>
                      </a:ln>
                    </p:spPr>
                  </p:sp>
                  <p:sp>
                    <p:nvSpPr>
                      <p:cNvPr id="969" name="968 Forma libre"/>
                      <p:cNvSpPr/>
                      <p:nvPr/>
                    </p:nvSpPr>
                    <p:spPr>
                      <a:xfrm>
                        <a:off x="6942866" y="3199148"/>
                        <a:ext cx="22035" cy="9071"/>
                      </a:xfrm>
                      <a:custGeom>
                        <a:avLst/>
                        <a:gdLst/>
                        <a:ahLst/>
                        <a:cxnLst/>
                        <a:rect l="0" t="0" r="0" b="0"/>
                        <a:pathLst>
                          <a:path w="22035" h="9071">
                            <a:moveTo>
                              <a:pt x="0" y="9134"/>
                            </a:moveTo>
                            <a:lnTo>
                              <a:pt x="21993" y="9134"/>
                            </a:lnTo>
                            <a:lnTo>
                              <a:pt x="18711" y="0"/>
                            </a:lnTo>
                            <a:lnTo>
                              <a:pt x="2552" y="0"/>
                            </a:lnTo>
                            <a:lnTo>
                              <a:pt x="0" y="9134"/>
                            </a:lnTo>
                            <a:close/>
                          </a:path>
                        </a:pathLst>
                      </a:custGeom>
                      <a:gradFill>
                        <a:gsLst>
                          <a:gs pos="0">
                            <a:srgbClr val="383B3B"/>
                          </a:gs>
                          <a:gs pos="100000">
                            <a:srgbClr val="161717"/>
                          </a:gs>
                        </a:gsLst>
                        <a:lin ang="0" scaled="0"/>
                      </a:gradFill>
                      <a:ln w="7600" cap="flat">
                        <a:noFill/>
                        <a:miter lim="800000"/>
                      </a:ln>
                    </p:spPr>
                  </p:sp>
                  <p:sp>
                    <p:nvSpPr>
                      <p:cNvPr id="970" name="969 Forma libre"/>
                      <p:cNvSpPr/>
                      <p:nvPr/>
                    </p:nvSpPr>
                    <p:spPr>
                      <a:xfrm>
                        <a:off x="6964938" y="3199116"/>
                        <a:ext cx="21869" cy="9135"/>
                      </a:xfrm>
                      <a:custGeom>
                        <a:avLst/>
                        <a:gdLst/>
                        <a:ahLst/>
                        <a:cxnLst/>
                        <a:rect l="0" t="0" r="0" b="0"/>
                        <a:pathLst>
                          <a:path w="21869" h="9135">
                            <a:moveTo>
                              <a:pt x="0" y="9135"/>
                            </a:moveTo>
                            <a:lnTo>
                              <a:pt x="21869" y="9135"/>
                            </a:lnTo>
                            <a:lnTo>
                              <a:pt x="19638" y="0"/>
                            </a:lnTo>
                            <a:lnTo>
                              <a:pt x="2678" y="0"/>
                            </a:lnTo>
                            <a:lnTo>
                              <a:pt x="0" y="9135"/>
                            </a:lnTo>
                            <a:close/>
                          </a:path>
                        </a:pathLst>
                      </a:custGeom>
                      <a:gradFill>
                        <a:gsLst>
                          <a:gs pos="0">
                            <a:srgbClr val="383B3B"/>
                          </a:gs>
                          <a:gs pos="100000">
                            <a:srgbClr val="161717"/>
                          </a:gs>
                        </a:gsLst>
                        <a:lin ang="0" scaled="0"/>
                      </a:gradFill>
                      <a:ln w="7600" cap="flat">
                        <a:noFill/>
                        <a:miter lim="800000"/>
                      </a:ln>
                    </p:spPr>
                  </p:sp>
                  <p:sp>
                    <p:nvSpPr>
                      <p:cNvPr id="971" name="970 Forma libre"/>
                      <p:cNvSpPr/>
                      <p:nvPr/>
                    </p:nvSpPr>
                    <p:spPr>
                      <a:xfrm>
                        <a:off x="6988230" y="3199174"/>
                        <a:ext cx="22035" cy="9071"/>
                      </a:xfrm>
                      <a:custGeom>
                        <a:avLst/>
                        <a:gdLst/>
                        <a:ahLst/>
                        <a:cxnLst/>
                        <a:rect l="0" t="0" r="0" b="0"/>
                        <a:pathLst>
                          <a:path w="22035" h="9071">
                            <a:moveTo>
                              <a:pt x="0" y="9134"/>
                            </a:moveTo>
                            <a:lnTo>
                              <a:pt x="21993" y="9134"/>
                            </a:lnTo>
                            <a:lnTo>
                              <a:pt x="18711" y="0"/>
                            </a:lnTo>
                            <a:lnTo>
                              <a:pt x="2552" y="0"/>
                            </a:lnTo>
                            <a:lnTo>
                              <a:pt x="0" y="9134"/>
                            </a:lnTo>
                            <a:close/>
                          </a:path>
                        </a:pathLst>
                      </a:custGeom>
                      <a:gradFill>
                        <a:gsLst>
                          <a:gs pos="0">
                            <a:srgbClr val="383B3B"/>
                          </a:gs>
                          <a:gs pos="100000">
                            <a:srgbClr val="161717"/>
                          </a:gs>
                        </a:gsLst>
                        <a:lin ang="0" scaled="0"/>
                      </a:gradFill>
                      <a:ln w="7600" cap="flat">
                        <a:noFill/>
                        <a:miter lim="800000"/>
                      </a:ln>
                    </p:spPr>
                  </p:sp>
                  <p:sp>
                    <p:nvSpPr>
                      <p:cNvPr id="972" name="971 Forma libre"/>
                      <p:cNvSpPr/>
                      <p:nvPr/>
                    </p:nvSpPr>
                    <p:spPr>
                      <a:xfrm>
                        <a:off x="7010589" y="3198961"/>
                        <a:ext cx="21796" cy="9309"/>
                      </a:xfrm>
                      <a:custGeom>
                        <a:avLst/>
                        <a:gdLst/>
                        <a:ahLst/>
                        <a:cxnLst/>
                        <a:rect l="0" t="0" r="0" b="0"/>
                        <a:pathLst>
                          <a:path w="21796" h="9309">
                            <a:moveTo>
                              <a:pt x="0" y="9373"/>
                            </a:moveTo>
                            <a:lnTo>
                              <a:pt x="21868" y="9373"/>
                            </a:lnTo>
                            <a:lnTo>
                              <a:pt x="18064" y="33"/>
                            </a:lnTo>
                            <a:lnTo>
                              <a:pt x="2677" y="238"/>
                            </a:lnTo>
                            <a:lnTo>
                              <a:pt x="0" y="9373"/>
                            </a:lnTo>
                            <a:close/>
                          </a:path>
                        </a:pathLst>
                      </a:custGeom>
                      <a:gradFill>
                        <a:gsLst>
                          <a:gs pos="0">
                            <a:srgbClr val="383B3B"/>
                          </a:gs>
                          <a:gs pos="100000">
                            <a:srgbClr val="161717"/>
                          </a:gs>
                        </a:gsLst>
                        <a:lin ang="0" scaled="0"/>
                      </a:gradFill>
                      <a:ln w="7600" cap="flat">
                        <a:noFill/>
                        <a:miter lim="800000"/>
                      </a:ln>
                    </p:spPr>
                  </p:sp>
                  <p:sp>
                    <p:nvSpPr>
                      <p:cNvPr id="973" name="972 Forma libre"/>
                      <p:cNvSpPr/>
                      <p:nvPr/>
                    </p:nvSpPr>
                    <p:spPr>
                      <a:xfrm>
                        <a:off x="7032696" y="3199229"/>
                        <a:ext cx="22035" cy="9071"/>
                      </a:xfrm>
                      <a:custGeom>
                        <a:avLst/>
                        <a:gdLst/>
                        <a:ahLst/>
                        <a:cxnLst/>
                        <a:rect l="0" t="0" r="0" b="0"/>
                        <a:pathLst>
                          <a:path w="22035" h="9071">
                            <a:moveTo>
                              <a:pt x="0" y="9134"/>
                            </a:moveTo>
                            <a:lnTo>
                              <a:pt x="21993" y="9134"/>
                            </a:lnTo>
                            <a:lnTo>
                              <a:pt x="18711" y="0"/>
                            </a:lnTo>
                            <a:lnTo>
                              <a:pt x="2552" y="0"/>
                            </a:lnTo>
                            <a:lnTo>
                              <a:pt x="0" y="9134"/>
                            </a:lnTo>
                            <a:close/>
                          </a:path>
                        </a:pathLst>
                      </a:custGeom>
                      <a:gradFill>
                        <a:gsLst>
                          <a:gs pos="0">
                            <a:srgbClr val="383B3B"/>
                          </a:gs>
                          <a:gs pos="100000">
                            <a:srgbClr val="161717"/>
                          </a:gs>
                        </a:gsLst>
                        <a:lin ang="0" scaled="0"/>
                      </a:gradFill>
                      <a:ln w="7600" cap="flat">
                        <a:noFill/>
                        <a:miter lim="800000"/>
                      </a:ln>
                    </p:spPr>
                  </p:sp>
                  <p:sp>
                    <p:nvSpPr>
                      <p:cNvPr id="974" name="973 Forma libre"/>
                      <p:cNvSpPr/>
                      <p:nvPr/>
                    </p:nvSpPr>
                    <p:spPr>
                      <a:xfrm>
                        <a:off x="7055723" y="3198621"/>
                        <a:ext cx="21796" cy="9309"/>
                      </a:xfrm>
                      <a:custGeom>
                        <a:avLst/>
                        <a:gdLst/>
                        <a:ahLst/>
                        <a:cxnLst/>
                        <a:rect l="0" t="0" r="0" b="0"/>
                        <a:pathLst>
                          <a:path w="21796" h="9309">
                            <a:moveTo>
                              <a:pt x="0" y="9373"/>
                            </a:moveTo>
                            <a:lnTo>
                              <a:pt x="21868" y="9373"/>
                            </a:lnTo>
                            <a:lnTo>
                              <a:pt x="18064" y="33"/>
                            </a:lnTo>
                            <a:lnTo>
                              <a:pt x="2677" y="238"/>
                            </a:lnTo>
                            <a:lnTo>
                              <a:pt x="0" y="9373"/>
                            </a:lnTo>
                            <a:close/>
                          </a:path>
                        </a:pathLst>
                      </a:custGeom>
                      <a:gradFill>
                        <a:gsLst>
                          <a:gs pos="0">
                            <a:srgbClr val="383B3B"/>
                          </a:gs>
                          <a:gs pos="100000">
                            <a:srgbClr val="161717"/>
                          </a:gs>
                        </a:gsLst>
                        <a:lin ang="0" scaled="0"/>
                      </a:gradFill>
                      <a:ln w="7600" cap="flat">
                        <a:noFill/>
                        <a:miter lim="800000"/>
                      </a:ln>
                    </p:spPr>
                  </p:sp>
                  <p:sp>
                    <p:nvSpPr>
                      <p:cNvPr id="975" name="974 Forma libre"/>
                      <p:cNvSpPr/>
                      <p:nvPr/>
                    </p:nvSpPr>
                    <p:spPr>
                      <a:xfrm>
                        <a:off x="7077830" y="3198889"/>
                        <a:ext cx="22035" cy="9071"/>
                      </a:xfrm>
                      <a:custGeom>
                        <a:avLst/>
                        <a:gdLst/>
                        <a:ahLst/>
                        <a:cxnLst/>
                        <a:rect l="0" t="0" r="0" b="0"/>
                        <a:pathLst>
                          <a:path w="22035" h="9071">
                            <a:moveTo>
                              <a:pt x="0" y="9134"/>
                            </a:moveTo>
                            <a:lnTo>
                              <a:pt x="21993" y="9134"/>
                            </a:lnTo>
                            <a:lnTo>
                              <a:pt x="18711" y="0"/>
                            </a:lnTo>
                            <a:lnTo>
                              <a:pt x="2552" y="0"/>
                            </a:lnTo>
                            <a:lnTo>
                              <a:pt x="0" y="9134"/>
                            </a:lnTo>
                            <a:close/>
                          </a:path>
                        </a:pathLst>
                      </a:custGeom>
                      <a:gradFill>
                        <a:gsLst>
                          <a:gs pos="0">
                            <a:srgbClr val="383B3B"/>
                          </a:gs>
                          <a:gs pos="100000">
                            <a:srgbClr val="161717"/>
                          </a:gs>
                        </a:gsLst>
                        <a:lin ang="0" scaled="0"/>
                      </a:gradFill>
                      <a:ln w="7600" cap="flat">
                        <a:noFill/>
                        <a:miter lim="800000"/>
                      </a:ln>
                    </p:spPr>
                  </p:sp>
                  <p:sp>
                    <p:nvSpPr>
                      <p:cNvPr id="976" name="975 Forma libre"/>
                      <p:cNvSpPr/>
                      <p:nvPr/>
                    </p:nvSpPr>
                    <p:spPr>
                      <a:xfrm>
                        <a:off x="7099604" y="3198741"/>
                        <a:ext cx="22035" cy="9071"/>
                      </a:xfrm>
                      <a:custGeom>
                        <a:avLst/>
                        <a:gdLst/>
                        <a:ahLst/>
                        <a:cxnLst/>
                        <a:rect l="0" t="0" r="0" b="0"/>
                        <a:pathLst>
                          <a:path w="22035" h="9071">
                            <a:moveTo>
                              <a:pt x="0" y="9134"/>
                            </a:moveTo>
                            <a:lnTo>
                              <a:pt x="21993" y="9134"/>
                            </a:lnTo>
                            <a:lnTo>
                              <a:pt x="18711" y="0"/>
                            </a:lnTo>
                            <a:lnTo>
                              <a:pt x="2552" y="0"/>
                            </a:lnTo>
                            <a:lnTo>
                              <a:pt x="0" y="9134"/>
                            </a:lnTo>
                            <a:close/>
                          </a:path>
                        </a:pathLst>
                      </a:custGeom>
                      <a:gradFill>
                        <a:gsLst>
                          <a:gs pos="0">
                            <a:srgbClr val="383B3B"/>
                          </a:gs>
                          <a:gs pos="100000">
                            <a:srgbClr val="161717"/>
                          </a:gs>
                        </a:gsLst>
                        <a:lin ang="0" scaled="0"/>
                      </a:gradFill>
                      <a:ln w="7600" cap="flat">
                        <a:noFill/>
                        <a:miter lim="800000"/>
                      </a:ln>
                    </p:spPr>
                  </p:sp>
                </p:grpSp>
              </p:grpSp>
              <p:grpSp>
                <p:nvGrpSpPr>
                  <p:cNvPr id="1891" name="976 Grupo"/>
                  <p:cNvGrpSpPr/>
                  <p:nvPr/>
                </p:nvGrpSpPr>
                <p:grpSpPr>
                  <a:xfrm>
                    <a:off x="6834897" y="3201747"/>
                    <a:ext cx="338088" cy="11458"/>
                    <a:chOff x="6834897" y="3201747"/>
                    <a:chExt cx="338088" cy="11458"/>
                  </a:xfrm>
                </p:grpSpPr>
                <p:sp>
                  <p:nvSpPr>
                    <p:cNvPr id="978" name="977 Forma libre"/>
                    <p:cNvSpPr/>
                    <p:nvPr/>
                  </p:nvSpPr>
                  <p:spPr>
                    <a:xfrm>
                      <a:off x="6834828" y="3202134"/>
                      <a:ext cx="56047" cy="11219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56047" h="11219">
                          <a:moveTo>
                            <a:pt x="66" y="10460"/>
                          </a:moveTo>
                          <a:lnTo>
                            <a:pt x="55941" y="11148"/>
                          </a:lnTo>
                          <a:lnTo>
                            <a:pt x="48265" y="-43"/>
                          </a:lnTo>
                          <a:lnTo>
                            <a:pt x="3476" y="196"/>
                          </a:lnTo>
                          <a:lnTo>
                            <a:pt x="66" y="10460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E1ECEE"/>
                        </a:gs>
                        <a:gs pos="100000">
                          <a:srgbClr val="262626"/>
                        </a:gs>
                      </a:gsLst>
                      <a:lin ang="5400000" scaled="0"/>
                    </a:gradFill>
                    <a:ln w="7600" cap="flat">
                      <a:noFill/>
                      <a:miter lim="800000"/>
                    </a:ln>
                  </p:spPr>
                </p:sp>
                <p:sp>
                  <p:nvSpPr>
                    <p:cNvPr id="979" name="978 Forma libre"/>
                    <p:cNvSpPr/>
                    <p:nvPr/>
                  </p:nvSpPr>
                  <p:spPr>
                    <a:xfrm>
                      <a:off x="6883241" y="3201960"/>
                      <a:ext cx="28502" cy="11219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8502" h="11219">
                          <a:moveTo>
                            <a:pt x="95" y="11219"/>
                          </a:moveTo>
                          <a:lnTo>
                            <a:pt x="28594" y="11114"/>
                          </a:lnTo>
                          <a:lnTo>
                            <a:pt x="22367" y="0"/>
                          </a:lnTo>
                          <a:lnTo>
                            <a:pt x="5882" y="0"/>
                          </a:lnTo>
                          <a:lnTo>
                            <a:pt x="95" y="11219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E1ECEE"/>
                        </a:gs>
                        <a:gs pos="100000">
                          <a:srgbClr val="262626"/>
                        </a:gs>
                      </a:gsLst>
                      <a:lin ang="5400000" scaled="0"/>
                    </a:gradFill>
                    <a:ln w="7600" cap="flat">
                      <a:noFill/>
                      <a:miter lim="800000"/>
                    </a:ln>
                  </p:spPr>
                </p:sp>
                <p:sp>
                  <p:nvSpPr>
                    <p:cNvPr id="980" name="979 Forma libre"/>
                    <p:cNvSpPr/>
                    <p:nvPr/>
                  </p:nvSpPr>
                  <p:spPr>
                    <a:xfrm>
                      <a:off x="6906165" y="3201960"/>
                      <a:ext cx="28502" cy="11219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8502" h="11219">
                          <a:moveTo>
                            <a:pt x="95" y="11219"/>
                          </a:moveTo>
                          <a:lnTo>
                            <a:pt x="28594" y="11114"/>
                          </a:lnTo>
                          <a:lnTo>
                            <a:pt x="22367" y="0"/>
                          </a:lnTo>
                          <a:lnTo>
                            <a:pt x="5882" y="0"/>
                          </a:lnTo>
                          <a:lnTo>
                            <a:pt x="95" y="11219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E1ECEE"/>
                        </a:gs>
                        <a:gs pos="100000">
                          <a:srgbClr val="262626"/>
                        </a:gs>
                      </a:gsLst>
                      <a:lin ang="5400000" scaled="0"/>
                    </a:gradFill>
                    <a:ln w="7600" cap="flat">
                      <a:noFill/>
                      <a:miter lim="800000"/>
                    </a:ln>
                  </p:spPr>
                </p:sp>
                <p:sp>
                  <p:nvSpPr>
                    <p:cNvPr id="981" name="980 Forma libre"/>
                    <p:cNvSpPr/>
                    <p:nvPr/>
                  </p:nvSpPr>
                  <p:spPr>
                    <a:xfrm>
                      <a:off x="6929858" y="3201854"/>
                      <a:ext cx="28502" cy="11219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8502" h="11219">
                          <a:moveTo>
                            <a:pt x="95" y="11219"/>
                          </a:moveTo>
                          <a:lnTo>
                            <a:pt x="28594" y="11114"/>
                          </a:lnTo>
                          <a:lnTo>
                            <a:pt x="22367" y="0"/>
                          </a:lnTo>
                          <a:lnTo>
                            <a:pt x="5882" y="0"/>
                          </a:lnTo>
                          <a:lnTo>
                            <a:pt x="95" y="11219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E1ECEE"/>
                        </a:gs>
                        <a:gs pos="100000">
                          <a:srgbClr val="262626"/>
                        </a:gs>
                      </a:gsLst>
                      <a:lin ang="5400000" scaled="0"/>
                    </a:gradFill>
                    <a:ln w="7600" cap="flat">
                      <a:noFill/>
                      <a:miter lim="800000"/>
                    </a:ln>
                  </p:spPr>
                </p:sp>
                <p:sp>
                  <p:nvSpPr>
                    <p:cNvPr id="982" name="981 Forma libre"/>
                    <p:cNvSpPr/>
                    <p:nvPr/>
                  </p:nvSpPr>
                  <p:spPr>
                    <a:xfrm>
                      <a:off x="6952064" y="3201854"/>
                      <a:ext cx="27998" cy="11219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7998" h="11219">
                          <a:moveTo>
                            <a:pt x="93" y="11219"/>
                          </a:moveTo>
                          <a:lnTo>
                            <a:pt x="28088" y="11114"/>
                          </a:lnTo>
                          <a:lnTo>
                            <a:pt x="21971" y="0"/>
                          </a:lnTo>
                          <a:lnTo>
                            <a:pt x="5778" y="0"/>
                          </a:lnTo>
                          <a:lnTo>
                            <a:pt x="93" y="11219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E1ECEE"/>
                        </a:gs>
                        <a:gs pos="100000">
                          <a:srgbClr val="262626"/>
                        </a:gs>
                      </a:gsLst>
                      <a:lin ang="5400000" scaled="0"/>
                    </a:gradFill>
                    <a:ln w="7600" cap="flat">
                      <a:noFill/>
                      <a:miter lim="800000"/>
                    </a:ln>
                  </p:spPr>
                </p:sp>
                <p:sp>
                  <p:nvSpPr>
                    <p:cNvPr id="983" name="982 Forma libre"/>
                    <p:cNvSpPr/>
                    <p:nvPr/>
                  </p:nvSpPr>
                  <p:spPr>
                    <a:xfrm>
                      <a:off x="6973989" y="3201854"/>
                      <a:ext cx="28502" cy="11219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8502" h="11219">
                          <a:moveTo>
                            <a:pt x="95" y="11219"/>
                          </a:moveTo>
                          <a:lnTo>
                            <a:pt x="28594" y="11114"/>
                          </a:lnTo>
                          <a:lnTo>
                            <a:pt x="22367" y="0"/>
                          </a:lnTo>
                          <a:lnTo>
                            <a:pt x="5882" y="0"/>
                          </a:lnTo>
                          <a:lnTo>
                            <a:pt x="95" y="11219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E1ECEE"/>
                        </a:gs>
                        <a:gs pos="100000">
                          <a:srgbClr val="262626"/>
                        </a:gs>
                      </a:gsLst>
                      <a:lin ang="5400000" scaled="0"/>
                    </a:gradFill>
                    <a:ln w="7600" cap="flat">
                      <a:noFill/>
                      <a:miter lim="800000"/>
                    </a:ln>
                  </p:spPr>
                </p:sp>
                <p:sp>
                  <p:nvSpPr>
                    <p:cNvPr id="984" name="983 Forma libre"/>
                    <p:cNvSpPr/>
                    <p:nvPr/>
                  </p:nvSpPr>
                  <p:spPr>
                    <a:xfrm>
                      <a:off x="6996912" y="3201854"/>
                      <a:ext cx="28502" cy="11219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8502" h="11219">
                          <a:moveTo>
                            <a:pt x="95" y="11219"/>
                          </a:moveTo>
                          <a:lnTo>
                            <a:pt x="28594" y="11114"/>
                          </a:lnTo>
                          <a:lnTo>
                            <a:pt x="22367" y="0"/>
                          </a:lnTo>
                          <a:lnTo>
                            <a:pt x="5882" y="0"/>
                          </a:lnTo>
                          <a:lnTo>
                            <a:pt x="95" y="11219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E1ECEE"/>
                        </a:gs>
                        <a:gs pos="100000">
                          <a:srgbClr val="262626"/>
                        </a:gs>
                      </a:gsLst>
                      <a:lin ang="5400000" scaled="0"/>
                    </a:gradFill>
                    <a:ln w="7600" cap="flat">
                      <a:noFill/>
                      <a:miter lim="800000"/>
                    </a:ln>
                  </p:spPr>
                </p:sp>
                <p:sp>
                  <p:nvSpPr>
                    <p:cNvPr id="985" name="984 Forma libre"/>
                    <p:cNvSpPr/>
                    <p:nvPr/>
                  </p:nvSpPr>
                  <p:spPr>
                    <a:xfrm>
                      <a:off x="7020126" y="3202177"/>
                      <a:ext cx="28502" cy="11219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8502" h="11219">
                          <a:moveTo>
                            <a:pt x="95" y="11219"/>
                          </a:moveTo>
                          <a:lnTo>
                            <a:pt x="28594" y="11114"/>
                          </a:lnTo>
                          <a:lnTo>
                            <a:pt x="22367" y="0"/>
                          </a:lnTo>
                          <a:lnTo>
                            <a:pt x="5882" y="0"/>
                          </a:lnTo>
                          <a:lnTo>
                            <a:pt x="95" y="11219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E1ECEE"/>
                        </a:gs>
                        <a:gs pos="100000">
                          <a:srgbClr val="262626"/>
                        </a:gs>
                      </a:gsLst>
                      <a:lin ang="5400000" scaled="0"/>
                    </a:gradFill>
                    <a:ln w="7600" cap="flat">
                      <a:noFill/>
                      <a:miter lim="800000"/>
                    </a:ln>
                  </p:spPr>
                </p:sp>
                <p:sp>
                  <p:nvSpPr>
                    <p:cNvPr id="986" name="985 Forma libre"/>
                    <p:cNvSpPr/>
                    <p:nvPr/>
                  </p:nvSpPr>
                  <p:spPr>
                    <a:xfrm>
                      <a:off x="7042333" y="3202177"/>
                      <a:ext cx="27998" cy="11219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7998" h="11219">
                          <a:moveTo>
                            <a:pt x="93" y="11219"/>
                          </a:moveTo>
                          <a:lnTo>
                            <a:pt x="28088" y="11114"/>
                          </a:lnTo>
                          <a:lnTo>
                            <a:pt x="21971" y="0"/>
                          </a:lnTo>
                          <a:lnTo>
                            <a:pt x="5778" y="0"/>
                          </a:lnTo>
                          <a:lnTo>
                            <a:pt x="93" y="11219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E1ECEE"/>
                        </a:gs>
                        <a:gs pos="100000">
                          <a:srgbClr val="262626"/>
                        </a:gs>
                      </a:gsLst>
                      <a:lin ang="5400000" scaled="0"/>
                    </a:gradFill>
                    <a:ln w="7600" cap="flat">
                      <a:noFill/>
                      <a:miter lim="800000"/>
                    </a:ln>
                  </p:spPr>
                </p:sp>
                <p:sp>
                  <p:nvSpPr>
                    <p:cNvPr id="987" name="986 Forma libre"/>
                    <p:cNvSpPr/>
                    <p:nvPr/>
                  </p:nvSpPr>
                  <p:spPr>
                    <a:xfrm>
                      <a:off x="7065107" y="3202185"/>
                      <a:ext cx="28208" cy="11219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8208" h="11219">
                          <a:moveTo>
                            <a:pt x="94" y="11219"/>
                          </a:moveTo>
                          <a:lnTo>
                            <a:pt x="28298" y="11114"/>
                          </a:lnTo>
                          <a:lnTo>
                            <a:pt x="22135" y="0"/>
                          </a:lnTo>
                          <a:lnTo>
                            <a:pt x="5821" y="0"/>
                          </a:lnTo>
                          <a:lnTo>
                            <a:pt x="94" y="11219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E1ECEE"/>
                        </a:gs>
                        <a:gs pos="100000">
                          <a:srgbClr val="262626"/>
                        </a:gs>
                      </a:gsLst>
                      <a:lin ang="5400000" scaled="0"/>
                    </a:gradFill>
                    <a:ln w="7600" cap="flat">
                      <a:noFill/>
                      <a:miter lim="800000"/>
                    </a:ln>
                  </p:spPr>
                </p:sp>
                <p:sp>
                  <p:nvSpPr>
                    <p:cNvPr id="988" name="987 Forma libre"/>
                    <p:cNvSpPr/>
                    <p:nvPr/>
                  </p:nvSpPr>
                  <p:spPr>
                    <a:xfrm>
                      <a:off x="7087315" y="3202185"/>
                      <a:ext cx="26796" cy="11219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6796" h="11219">
                          <a:moveTo>
                            <a:pt x="89" y="11219"/>
                          </a:moveTo>
                          <a:lnTo>
                            <a:pt x="26882" y="11114"/>
                          </a:lnTo>
                          <a:lnTo>
                            <a:pt x="21028" y="0"/>
                          </a:lnTo>
                          <a:lnTo>
                            <a:pt x="5530" y="0"/>
                          </a:lnTo>
                          <a:lnTo>
                            <a:pt x="89" y="11219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E1ECEE"/>
                        </a:gs>
                        <a:gs pos="100000">
                          <a:srgbClr val="262626"/>
                        </a:gs>
                      </a:gsLst>
                      <a:lin ang="5400000" scaled="0"/>
                    </a:gradFill>
                    <a:ln w="7600" cap="flat">
                      <a:noFill/>
                      <a:miter lim="800000"/>
                    </a:ln>
                  </p:spPr>
                </p:sp>
                <p:sp>
                  <p:nvSpPr>
                    <p:cNvPr id="989" name="988 Forma libre"/>
                    <p:cNvSpPr/>
                    <p:nvPr/>
                  </p:nvSpPr>
                  <p:spPr>
                    <a:xfrm>
                      <a:off x="7108359" y="3201960"/>
                      <a:ext cx="64430" cy="11219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64430" h="11219">
                          <a:moveTo>
                            <a:pt x="0" y="11219"/>
                          </a:moveTo>
                          <a:lnTo>
                            <a:pt x="64523" y="11114"/>
                          </a:lnTo>
                          <a:lnTo>
                            <a:pt x="62873" y="5365"/>
                          </a:lnTo>
                          <a:lnTo>
                            <a:pt x="59999" y="-105"/>
                          </a:lnTo>
                          <a:lnTo>
                            <a:pt x="6826" y="134"/>
                          </a:lnTo>
                          <a:lnTo>
                            <a:pt x="0" y="11219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E1ECEE"/>
                        </a:gs>
                        <a:gs pos="100000">
                          <a:srgbClr val="262626"/>
                        </a:gs>
                      </a:gsLst>
                      <a:lin ang="5400000" scaled="0"/>
                    </a:gradFill>
                    <a:ln w="7600" cap="flat">
                      <a:noFill/>
                      <a:miter lim="800000"/>
                    </a:ln>
                  </p:spPr>
                </p:sp>
              </p:grpSp>
              <p:grpSp>
                <p:nvGrpSpPr>
                  <p:cNvPr id="1892" name="989 Grupo"/>
                  <p:cNvGrpSpPr/>
                  <p:nvPr/>
                </p:nvGrpSpPr>
                <p:grpSpPr>
                  <a:xfrm>
                    <a:off x="6834473" y="3203450"/>
                    <a:ext cx="337235" cy="9336"/>
                    <a:chOff x="6834473" y="3203450"/>
                    <a:chExt cx="337235" cy="9336"/>
                  </a:xfrm>
                </p:grpSpPr>
                <p:sp>
                  <p:nvSpPr>
                    <p:cNvPr id="991" name="990 Forma libre"/>
                    <p:cNvSpPr/>
                    <p:nvPr/>
                  </p:nvSpPr>
                  <p:spPr>
                    <a:xfrm>
                      <a:off x="6886667" y="3203622"/>
                      <a:ext cx="21869" cy="9135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1869" h="9135">
                          <a:moveTo>
                            <a:pt x="0" y="9135"/>
                          </a:moveTo>
                          <a:lnTo>
                            <a:pt x="21869" y="9135"/>
                          </a:lnTo>
                          <a:lnTo>
                            <a:pt x="19638" y="0"/>
                          </a:lnTo>
                          <a:lnTo>
                            <a:pt x="2678" y="0"/>
                          </a:lnTo>
                          <a:lnTo>
                            <a:pt x="0" y="9135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383B3B"/>
                        </a:gs>
                        <a:gs pos="100000">
                          <a:srgbClr val="161717"/>
                        </a:gs>
                      </a:gsLst>
                      <a:lin ang="0" scaled="0"/>
                    </a:gradFill>
                    <a:ln w="7600" cap="flat">
                      <a:noFill/>
                      <a:miter lim="800000"/>
                    </a:ln>
                  </p:spPr>
                </p:sp>
                <p:sp>
                  <p:nvSpPr>
                    <p:cNvPr id="992" name="991 Forma libre"/>
                    <p:cNvSpPr/>
                    <p:nvPr/>
                  </p:nvSpPr>
                  <p:spPr>
                    <a:xfrm>
                      <a:off x="6834899" y="3203653"/>
                      <a:ext cx="51769" cy="9176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51769" h="9176">
                          <a:moveTo>
                            <a:pt x="-219" y="9242"/>
                          </a:moveTo>
                          <a:lnTo>
                            <a:pt x="51769" y="9121"/>
                          </a:lnTo>
                          <a:lnTo>
                            <a:pt x="47749" y="-14"/>
                          </a:lnTo>
                          <a:lnTo>
                            <a:pt x="4583" y="106"/>
                          </a:lnTo>
                          <a:lnTo>
                            <a:pt x="-219" y="9242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383B3B"/>
                        </a:gs>
                        <a:gs pos="100000">
                          <a:srgbClr val="161717"/>
                        </a:gs>
                      </a:gsLst>
                      <a:lin ang="0" scaled="0"/>
                    </a:gradFill>
                    <a:ln w="7600" cap="flat">
                      <a:noFill/>
                      <a:miter lim="800000"/>
                    </a:ln>
                  </p:spPr>
                </p:sp>
                <p:sp>
                  <p:nvSpPr>
                    <p:cNvPr id="993" name="992 Forma libre"/>
                    <p:cNvSpPr/>
                    <p:nvPr/>
                  </p:nvSpPr>
                  <p:spPr>
                    <a:xfrm>
                      <a:off x="6909961" y="3203676"/>
                      <a:ext cx="22035" cy="9071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2035" h="9071">
                          <a:moveTo>
                            <a:pt x="0" y="9134"/>
                          </a:moveTo>
                          <a:lnTo>
                            <a:pt x="21993" y="9134"/>
                          </a:lnTo>
                          <a:lnTo>
                            <a:pt x="18711" y="0"/>
                          </a:lnTo>
                          <a:lnTo>
                            <a:pt x="2552" y="0"/>
                          </a:lnTo>
                          <a:lnTo>
                            <a:pt x="0" y="9134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383B3B"/>
                        </a:gs>
                        <a:gs pos="100000">
                          <a:srgbClr val="161717"/>
                        </a:gs>
                      </a:gsLst>
                      <a:lin ang="0" scaled="0"/>
                    </a:gradFill>
                    <a:ln w="7600" cap="flat">
                      <a:noFill/>
                      <a:miter lim="800000"/>
                    </a:ln>
                  </p:spPr>
                </p:sp>
                <p:sp>
                  <p:nvSpPr>
                    <p:cNvPr id="994" name="993 Forma libre"/>
                    <p:cNvSpPr/>
                    <p:nvPr/>
                  </p:nvSpPr>
                  <p:spPr>
                    <a:xfrm>
                      <a:off x="6933037" y="3203703"/>
                      <a:ext cx="21869" cy="9135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1869" h="9135">
                          <a:moveTo>
                            <a:pt x="0" y="9135"/>
                          </a:moveTo>
                          <a:lnTo>
                            <a:pt x="21869" y="9135"/>
                          </a:lnTo>
                          <a:lnTo>
                            <a:pt x="19638" y="0"/>
                          </a:lnTo>
                          <a:lnTo>
                            <a:pt x="2678" y="0"/>
                          </a:lnTo>
                          <a:lnTo>
                            <a:pt x="0" y="9135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383B3B"/>
                        </a:gs>
                        <a:gs pos="100000">
                          <a:srgbClr val="161717"/>
                        </a:gs>
                      </a:gsLst>
                      <a:lin ang="0" scaled="0"/>
                    </a:gradFill>
                    <a:ln w="7600" cap="flat">
                      <a:noFill/>
                      <a:miter lim="800000"/>
                    </a:ln>
                  </p:spPr>
                </p:sp>
                <p:sp>
                  <p:nvSpPr>
                    <p:cNvPr id="995" name="994 Forma libre"/>
                    <p:cNvSpPr/>
                    <p:nvPr/>
                  </p:nvSpPr>
                  <p:spPr>
                    <a:xfrm>
                      <a:off x="6955386" y="3203735"/>
                      <a:ext cx="22035" cy="9071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2035" h="9071">
                          <a:moveTo>
                            <a:pt x="0" y="9134"/>
                          </a:moveTo>
                          <a:lnTo>
                            <a:pt x="21993" y="9134"/>
                          </a:lnTo>
                          <a:lnTo>
                            <a:pt x="18711" y="0"/>
                          </a:lnTo>
                          <a:lnTo>
                            <a:pt x="2552" y="0"/>
                          </a:lnTo>
                          <a:lnTo>
                            <a:pt x="0" y="9134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383B3B"/>
                        </a:gs>
                        <a:gs pos="100000">
                          <a:srgbClr val="161717"/>
                        </a:gs>
                      </a:gsLst>
                      <a:lin ang="0" scaled="0"/>
                    </a:gradFill>
                    <a:ln w="7600" cap="flat">
                      <a:noFill/>
                      <a:miter lim="800000"/>
                    </a:ln>
                  </p:spPr>
                </p:sp>
                <p:sp>
                  <p:nvSpPr>
                    <p:cNvPr id="996" name="995 Forma libre"/>
                    <p:cNvSpPr/>
                    <p:nvPr/>
                  </p:nvSpPr>
                  <p:spPr>
                    <a:xfrm>
                      <a:off x="6977457" y="3203703"/>
                      <a:ext cx="21869" cy="9135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1869" h="9135">
                          <a:moveTo>
                            <a:pt x="0" y="9135"/>
                          </a:moveTo>
                          <a:lnTo>
                            <a:pt x="21869" y="9135"/>
                          </a:lnTo>
                          <a:lnTo>
                            <a:pt x="19638" y="0"/>
                          </a:lnTo>
                          <a:lnTo>
                            <a:pt x="2678" y="0"/>
                          </a:lnTo>
                          <a:lnTo>
                            <a:pt x="0" y="9135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383B3B"/>
                        </a:gs>
                        <a:gs pos="100000">
                          <a:srgbClr val="161717"/>
                        </a:gs>
                      </a:gsLst>
                      <a:lin ang="0" scaled="0"/>
                    </a:gradFill>
                    <a:ln w="7600" cap="flat">
                      <a:noFill/>
                      <a:miter lim="800000"/>
                    </a:ln>
                  </p:spPr>
                </p:sp>
                <p:sp>
                  <p:nvSpPr>
                    <p:cNvPr id="997" name="996 Forma libre"/>
                    <p:cNvSpPr/>
                    <p:nvPr/>
                  </p:nvSpPr>
                  <p:spPr>
                    <a:xfrm>
                      <a:off x="7000750" y="3203760"/>
                      <a:ext cx="22035" cy="9071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2035" h="9071">
                          <a:moveTo>
                            <a:pt x="0" y="9134"/>
                          </a:moveTo>
                          <a:lnTo>
                            <a:pt x="21993" y="9134"/>
                          </a:lnTo>
                          <a:lnTo>
                            <a:pt x="18711" y="0"/>
                          </a:lnTo>
                          <a:lnTo>
                            <a:pt x="2552" y="0"/>
                          </a:lnTo>
                          <a:lnTo>
                            <a:pt x="0" y="9134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383B3B"/>
                        </a:gs>
                        <a:gs pos="100000">
                          <a:srgbClr val="161717"/>
                        </a:gs>
                      </a:gsLst>
                      <a:lin ang="0" scaled="0"/>
                    </a:gradFill>
                    <a:ln w="7600" cap="flat">
                      <a:noFill/>
                      <a:miter lim="800000"/>
                    </a:ln>
                  </p:spPr>
                </p:sp>
                <p:sp>
                  <p:nvSpPr>
                    <p:cNvPr id="998" name="997 Forma libre"/>
                    <p:cNvSpPr/>
                    <p:nvPr/>
                  </p:nvSpPr>
                  <p:spPr>
                    <a:xfrm>
                      <a:off x="7023109" y="3203548"/>
                      <a:ext cx="21796" cy="9309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1796" h="9309">
                          <a:moveTo>
                            <a:pt x="0" y="9373"/>
                          </a:moveTo>
                          <a:lnTo>
                            <a:pt x="21869" y="9373"/>
                          </a:lnTo>
                          <a:lnTo>
                            <a:pt x="18064" y="33"/>
                          </a:lnTo>
                          <a:lnTo>
                            <a:pt x="2677" y="238"/>
                          </a:lnTo>
                          <a:lnTo>
                            <a:pt x="0" y="9373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383B3B"/>
                        </a:gs>
                        <a:gs pos="100000">
                          <a:srgbClr val="161717"/>
                        </a:gs>
                      </a:gsLst>
                      <a:lin ang="0" scaled="0"/>
                    </a:gradFill>
                    <a:ln w="7600" cap="flat">
                      <a:noFill/>
                      <a:miter lim="800000"/>
                    </a:ln>
                  </p:spPr>
                </p:sp>
                <p:sp>
                  <p:nvSpPr>
                    <p:cNvPr id="999" name="998 Forma libre"/>
                    <p:cNvSpPr/>
                    <p:nvPr/>
                  </p:nvSpPr>
                  <p:spPr>
                    <a:xfrm>
                      <a:off x="7045215" y="3203816"/>
                      <a:ext cx="22035" cy="9071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2035" h="9071">
                          <a:moveTo>
                            <a:pt x="0" y="9134"/>
                          </a:moveTo>
                          <a:lnTo>
                            <a:pt x="21993" y="9134"/>
                          </a:lnTo>
                          <a:lnTo>
                            <a:pt x="18711" y="0"/>
                          </a:lnTo>
                          <a:lnTo>
                            <a:pt x="2552" y="0"/>
                          </a:lnTo>
                          <a:lnTo>
                            <a:pt x="0" y="9134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383B3B"/>
                        </a:gs>
                        <a:gs pos="100000">
                          <a:srgbClr val="161717"/>
                        </a:gs>
                      </a:gsLst>
                      <a:lin ang="0" scaled="0"/>
                    </a:gradFill>
                    <a:ln w="7600" cap="flat">
                      <a:noFill/>
                      <a:miter lim="800000"/>
                    </a:ln>
                  </p:spPr>
                </p:sp>
                <p:sp>
                  <p:nvSpPr>
                    <p:cNvPr id="1000" name="999 Forma libre"/>
                    <p:cNvSpPr/>
                    <p:nvPr/>
                  </p:nvSpPr>
                  <p:spPr>
                    <a:xfrm>
                      <a:off x="7068242" y="3203208"/>
                      <a:ext cx="21796" cy="9309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1796" h="9309">
                          <a:moveTo>
                            <a:pt x="0" y="9373"/>
                          </a:moveTo>
                          <a:lnTo>
                            <a:pt x="21869" y="9373"/>
                          </a:lnTo>
                          <a:lnTo>
                            <a:pt x="18064" y="33"/>
                          </a:lnTo>
                          <a:lnTo>
                            <a:pt x="2677" y="238"/>
                          </a:lnTo>
                          <a:lnTo>
                            <a:pt x="0" y="9373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383B3B"/>
                        </a:gs>
                        <a:gs pos="100000">
                          <a:srgbClr val="161717"/>
                        </a:gs>
                      </a:gsLst>
                      <a:lin ang="0" scaled="0"/>
                    </a:gradFill>
                    <a:ln w="7600" cap="flat">
                      <a:noFill/>
                      <a:miter lim="800000"/>
                    </a:ln>
                  </p:spPr>
                </p:sp>
                <p:sp>
                  <p:nvSpPr>
                    <p:cNvPr id="1001" name="1000 Forma libre"/>
                    <p:cNvSpPr/>
                    <p:nvPr/>
                  </p:nvSpPr>
                  <p:spPr>
                    <a:xfrm>
                      <a:off x="7090350" y="3203476"/>
                      <a:ext cx="22035" cy="9071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2035" h="9071">
                          <a:moveTo>
                            <a:pt x="0" y="9134"/>
                          </a:moveTo>
                          <a:lnTo>
                            <a:pt x="21993" y="9134"/>
                          </a:lnTo>
                          <a:lnTo>
                            <a:pt x="18711" y="0"/>
                          </a:lnTo>
                          <a:lnTo>
                            <a:pt x="2552" y="0"/>
                          </a:lnTo>
                          <a:lnTo>
                            <a:pt x="0" y="9134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383B3B"/>
                        </a:gs>
                        <a:gs pos="100000">
                          <a:srgbClr val="161717"/>
                        </a:gs>
                      </a:gsLst>
                      <a:lin ang="0" scaled="0"/>
                    </a:gradFill>
                    <a:ln w="7600" cap="flat">
                      <a:noFill/>
                      <a:miter lim="800000"/>
                    </a:ln>
                  </p:spPr>
                </p:sp>
                <p:sp>
                  <p:nvSpPr>
                    <p:cNvPr id="1002" name="1001 Forma libre"/>
                    <p:cNvSpPr/>
                    <p:nvPr/>
                  </p:nvSpPr>
                  <p:spPr>
                    <a:xfrm>
                      <a:off x="7110822" y="3203318"/>
                      <a:ext cx="61076" cy="9548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61076" h="9548">
                          <a:moveTo>
                            <a:pt x="0" y="9480"/>
                          </a:moveTo>
                          <a:lnTo>
                            <a:pt x="61076" y="9359"/>
                          </a:lnTo>
                          <a:lnTo>
                            <a:pt x="57292" y="-26"/>
                          </a:lnTo>
                          <a:lnTo>
                            <a:pt x="4359" y="451"/>
                          </a:lnTo>
                          <a:lnTo>
                            <a:pt x="0" y="9480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383B3B"/>
                        </a:gs>
                        <a:gs pos="100000">
                          <a:srgbClr val="161717"/>
                        </a:gs>
                      </a:gsLst>
                      <a:lin ang="0" scaled="0"/>
                    </a:gradFill>
                    <a:ln w="7600" cap="flat">
                      <a:noFill/>
                      <a:miter lim="800000"/>
                    </a:ln>
                  </p:spPr>
                </p:sp>
              </p:grpSp>
              <p:grpSp>
                <p:nvGrpSpPr>
                  <p:cNvPr id="1893" name="1002 Grupo"/>
                  <p:cNvGrpSpPr/>
                  <p:nvPr/>
                </p:nvGrpSpPr>
                <p:grpSpPr>
                  <a:xfrm>
                    <a:off x="6833194" y="3207692"/>
                    <a:ext cx="340215" cy="11458"/>
                    <a:chOff x="6833194" y="3207692"/>
                    <a:chExt cx="340215" cy="11458"/>
                  </a:xfrm>
                </p:grpSpPr>
                <p:sp>
                  <p:nvSpPr>
                    <p:cNvPr id="1004" name="1003 Forma libre"/>
                    <p:cNvSpPr/>
                    <p:nvPr/>
                  </p:nvSpPr>
                  <p:spPr>
                    <a:xfrm>
                      <a:off x="6865993" y="3207723"/>
                      <a:ext cx="31935" cy="11261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31935" h="11261">
                          <a:moveTo>
                            <a:pt x="-145" y="11209"/>
                          </a:moveTo>
                          <a:lnTo>
                            <a:pt x="31790" y="11207"/>
                          </a:lnTo>
                          <a:lnTo>
                            <a:pt x="27216" y="0"/>
                          </a:lnTo>
                          <a:lnTo>
                            <a:pt x="5642" y="0"/>
                          </a:lnTo>
                          <a:lnTo>
                            <a:pt x="-145" y="11209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E1ECEE"/>
                        </a:gs>
                        <a:gs pos="100000">
                          <a:srgbClr val="262626"/>
                        </a:gs>
                      </a:gsLst>
                      <a:lin ang="5400000" scaled="0"/>
                    </a:gradFill>
                    <a:ln w="7600" cap="flat">
                      <a:noFill/>
                      <a:miter lim="800000"/>
                    </a:ln>
                  </p:spPr>
                </p:sp>
                <p:sp>
                  <p:nvSpPr>
                    <p:cNvPr id="1005" name="1004 Forma libre"/>
                    <p:cNvSpPr/>
                    <p:nvPr/>
                  </p:nvSpPr>
                  <p:spPr>
                    <a:xfrm>
                      <a:off x="6833197" y="3207897"/>
                      <a:ext cx="37364" cy="11082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37364" h="11082">
                          <a:moveTo>
                            <a:pt x="99" y="11082"/>
                          </a:moveTo>
                          <a:lnTo>
                            <a:pt x="37441" y="11149"/>
                          </a:lnTo>
                          <a:lnTo>
                            <a:pt x="31024" y="-17"/>
                          </a:lnTo>
                          <a:lnTo>
                            <a:pt x="3194" y="127"/>
                          </a:lnTo>
                          <a:lnTo>
                            <a:pt x="99" y="11082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E1ECEE"/>
                        </a:gs>
                        <a:gs pos="100000">
                          <a:srgbClr val="262626"/>
                        </a:gs>
                      </a:gsLst>
                      <a:lin ang="5400000" scaled="0"/>
                    </a:gradFill>
                    <a:ln w="7600" cap="flat">
                      <a:noFill/>
                      <a:miter lim="800000"/>
                    </a:ln>
                  </p:spPr>
                </p:sp>
                <p:sp>
                  <p:nvSpPr>
                    <p:cNvPr id="1006" name="1005 Forma libre"/>
                    <p:cNvSpPr/>
                    <p:nvPr/>
                  </p:nvSpPr>
                  <p:spPr>
                    <a:xfrm>
                      <a:off x="6894062" y="3207719"/>
                      <a:ext cx="33771" cy="11149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33771" h="11149">
                          <a:moveTo>
                            <a:pt x="95" y="11210"/>
                          </a:moveTo>
                          <a:lnTo>
                            <a:pt x="33819" y="11209"/>
                          </a:lnTo>
                          <a:lnTo>
                            <a:pt x="27455" y="0"/>
                          </a:lnTo>
                          <a:lnTo>
                            <a:pt x="5882" y="0"/>
                          </a:lnTo>
                          <a:lnTo>
                            <a:pt x="95" y="11210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E1ECEE"/>
                        </a:gs>
                        <a:gs pos="100000">
                          <a:srgbClr val="262626"/>
                        </a:gs>
                      </a:gsLst>
                      <a:lin ang="5400000" scaled="0"/>
                    </a:gradFill>
                    <a:ln w="7600" cap="flat">
                      <a:noFill/>
                      <a:miter lim="800000"/>
                    </a:ln>
                  </p:spPr>
                </p:sp>
                <p:sp>
                  <p:nvSpPr>
                    <p:cNvPr id="1007" name="1006 Forma libre"/>
                    <p:cNvSpPr/>
                    <p:nvPr/>
                  </p:nvSpPr>
                  <p:spPr>
                    <a:xfrm>
                      <a:off x="6921630" y="3207718"/>
                      <a:ext cx="137480" cy="11219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137480" h="11219">
                          <a:moveTo>
                            <a:pt x="0" y="11085"/>
                          </a:moveTo>
                          <a:lnTo>
                            <a:pt x="137480" y="11219"/>
                          </a:lnTo>
                          <a:lnTo>
                            <a:pt x="128403" y="105"/>
                          </a:lnTo>
                          <a:lnTo>
                            <a:pt x="7688" y="105"/>
                          </a:lnTo>
                          <a:lnTo>
                            <a:pt x="0" y="11085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E1ECEE"/>
                        </a:gs>
                        <a:gs pos="100000">
                          <a:srgbClr val="262626"/>
                        </a:gs>
                      </a:gsLst>
                      <a:lin ang="5400000" scaled="0"/>
                    </a:gradFill>
                    <a:ln w="7600" cap="flat">
                      <a:noFill/>
                      <a:miter lim="800000"/>
                    </a:ln>
                  </p:spPr>
                </p:sp>
                <p:sp>
                  <p:nvSpPr>
                    <p:cNvPr id="1008" name="1007 Forma libre"/>
                    <p:cNvSpPr/>
                    <p:nvPr/>
                  </p:nvSpPr>
                  <p:spPr>
                    <a:xfrm>
                      <a:off x="7052897" y="3207807"/>
                      <a:ext cx="31935" cy="11261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31935" h="11261">
                          <a:moveTo>
                            <a:pt x="-145" y="11209"/>
                          </a:moveTo>
                          <a:lnTo>
                            <a:pt x="31790" y="11207"/>
                          </a:lnTo>
                          <a:lnTo>
                            <a:pt x="27216" y="0"/>
                          </a:lnTo>
                          <a:lnTo>
                            <a:pt x="5642" y="0"/>
                          </a:lnTo>
                          <a:lnTo>
                            <a:pt x="-145" y="11209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E1ECEE"/>
                        </a:gs>
                        <a:gs pos="100000">
                          <a:srgbClr val="262626"/>
                        </a:gs>
                      </a:gsLst>
                      <a:lin ang="5400000" scaled="0"/>
                    </a:gradFill>
                    <a:ln w="7600" cap="flat">
                      <a:noFill/>
                      <a:miter lim="800000"/>
                    </a:ln>
                  </p:spPr>
                </p:sp>
                <p:sp>
                  <p:nvSpPr>
                    <p:cNvPr id="1009" name="1008 Forma libre"/>
                    <p:cNvSpPr/>
                    <p:nvPr/>
                  </p:nvSpPr>
                  <p:spPr>
                    <a:xfrm>
                      <a:off x="7080255" y="3207719"/>
                      <a:ext cx="33771" cy="11149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33771" h="11149">
                          <a:moveTo>
                            <a:pt x="95" y="11210"/>
                          </a:moveTo>
                          <a:lnTo>
                            <a:pt x="33819" y="11209"/>
                          </a:lnTo>
                          <a:lnTo>
                            <a:pt x="27455" y="0"/>
                          </a:lnTo>
                          <a:lnTo>
                            <a:pt x="5882" y="0"/>
                          </a:lnTo>
                          <a:lnTo>
                            <a:pt x="95" y="11210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E1ECEE"/>
                        </a:gs>
                        <a:gs pos="100000">
                          <a:srgbClr val="262626"/>
                        </a:gs>
                      </a:gsLst>
                      <a:lin ang="5400000" scaled="0"/>
                    </a:gradFill>
                    <a:ln w="7600" cap="flat">
                      <a:noFill/>
                      <a:miter lim="800000"/>
                    </a:ln>
                  </p:spPr>
                </p:sp>
                <p:sp>
                  <p:nvSpPr>
                    <p:cNvPr id="1010" name="1009 Forma libre"/>
                    <p:cNvSpPr/>
                    <p:nvPr/>
                  </p:nvSpPr>
                  <p:spPr>
                    <a:xfrm>
                      <a:off x="7108860" y="3207663"/>
                      <a:ext cx="31935" cy="11261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31935" h="11261">
                          <a:moveTo>
                            <a:pt x="-145" y="11209"/>
                          </a:moveTo>
                          <a:lnTo>
                            <a:pt x="31790" y="11207"/>
                          </a:lnTo>
                          <a:lnTo>
                            <a:pt x="27216" y="0"/>
                          </a:lnTo>
                          <a:lnTo>
                            <a:pt x="5642" y="0"/>
                          </a:lnTo>
                          <a:lnTo>
                            <a:pt x="-145" y="11209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E1ECEE"/>
                        </a:gs>
                        <a:gs pos="100000">
                          <a:srgbClr val="262626"/>
                        </a:gs>
                      </a:gsLst>
                      <a:lin ang="5400000" scaled="0"/>
                    </a:gradFill>
                    <a:ln w="7600" cap="flat">
                      <a:noFill/>
                      <a:miter lim="800000"/>
                    </a:ln>
                  </p:spPr>
                </p:sp>
                <p:sp>
                  <p:nvSpPr>
                    <p:cNvPr id="1011" name="1010 Forma libre"/>
                    <p:cNvSpPr/>
                    <p:nvPr/>
                  </p:nvSpPr>
                  <p:spPr>
                    <a:xfrm>
                      <a:off x="7134875" y="3207720"/>
                      <a:ext cx="38641" cy="11139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38641" h="11139">
                          <a:moveTo>
                            <a:pt x="109" y="11209"/>
                          </a:moveTo>
                          <a:lnTo>
                            <a:pt x="38695" y="11208"/>
                          </a:lnTo>
                          <a:lnTo>
                            <a:pt x="34595" y="0"/>
                          </a:lnTo>
                          <a:lnTo>
                            <a:pt x="6730" y="0"/>
                          </a:lnTo>
                          <a:lnTo>
                            <a:pt x="109" y="11209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E1ECEE"/>
                        </a:gs>
                        <a:gs pos="100000">
                          <a:srgbClr val="262626"/>
                        </a:gs>
                      </a:gsLst>
                      <a:lin ang="5400000" scaled="0"/>
                    </a:gradFill>
                    <a:ln w="7600" cap="flat">
                      <a:noFill/>
                      <a:miter lim="800000"/>
                    </a:ln>
                  </p:spPr>
                </p:sp>
              </p:grpSp>
              <p:sp>
                <p:nvSpPr>
                  <p:cNvPr id="1012" name="1011 Forma libre"/>
                  <p:cNvSpPr/>
                  <p:nvPr/>
                </p:nvSpPr>
                <p:spPr>
                  <a:xfrm>
                    <a:off x="7204762" y="3201747"/>
                    <a:ext cx="24670" cy="11458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4670" h="11458">
                        <a:moveTo>
                          <a:pt x="335" y="11219"/>
                        </a:moveTo>
                        <a:lnTo>
                          <a:pt x="24730" y="11493"/>
                        </a:lnTo>
                        <a:lnTo>
                          <a:pt x="18263" y="35"/>
                        </a:lnTo>
                        <a:lnTo>
                          <a:pt x="2216" y="35"/>
                        </a:lnTo>
                        <a:lnTo>
                          <a:pt x="60" y="5526"/>
                        </a:lnTo>
                        <a:lnTo>
                          <a:pt x="335" y="11219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E1ECEE"/>
                      </a:gs>
                      <a:gs pos="100000">
                        <a:srgbClr val="262626"/>
                      </a:gs>
                    </a:gsLst>
                    <a:lin ang="5400000" scaled="0"/>
                  </a:gradFill>
                  <a:ln w="7600" cap="flat">
                    <a:noFill/>
                    <a:miter lim="800000"/>
                  </a:ln>
                </p:spPr>
              </p:sp>
              <p:sp>
                <p:nvSpPr>
                  <p:cNvPr id="1013" name="1012 Forma libre"/>
                  <p:cNvSpPr/>
                  <p:nvPr/>
                </p:nvSpPr>
                <p:spPr>
                  <a:xfrm>
                    <a:off x="7205444" y="3204051"/>
                    <a:ext cx="21186" cy="7921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1186" h="7921">
                        <a:moveTo>
                          <a:pt x="0" y="7921"/>
                        </a:moveTo>
                        <a:lnTo>
                          <a:pt x="21186" y="7921"/>
                        </a:lnTo>
                        <a:lnTo>
                          <a:pt x="19024" y="0"/>
                        </a:lnTo>
                        <a:lnTo>
                          <a:pt x="2594" y="0"/>
                        </a:lnTo>
                        <a:lnTo>
                          <a:pt x="0" y="7921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383B3B"/>
                      </a:gs>
                      <a:gs pos="100000">
                        <a:srgbClr val="161717"/>
                      </a:gs>
                    </a:gsLst>
                    <a:lin ang="0" scaled="0"/>
                  </a:gradFill>
                  <a:ln w="7600" cap="flat">
                    <a:noFill/>
                    <a:miter lim="800000"/>
                  </a:ln>
                </p:spPr>
              </p:sp>
              <p:grpSp>
                <p:nvGrpSpPr>
                  <p:cNvPr id="1894" name="1013 Grupo"/>
                  <p:cNvGrpSpPr/>
                  <p:nvPr/>
                </p:nvGrpSpPr>
                <p:grpSpPr>
                  <a:xfrm>
                    <a:off x="7183444" y="3207579"/>
                    <a:ext cx="67304" cy="11458"/>
                    <a:chOff x="7183444" y="3207579"/>
                    <a:chExt cx="67304" cy="11458"/>
                  </a:xfrm>
                </p:grpSpPr>
                <p:sp>
                  <p:nvSpPr>
                    <p:cNvPr id="1015" name="1014 Forma libre"/>
                    <p:cNvSpPr/>
                    <p:nvPr/>
                  </p:nvSpPr>
                  <p:spPr>
                    <a:xfrm>
                      <a:off x="7183385" y="3207543"/>
                      <a:ext cx="24670" cy="11458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4670" h="11458">
                          <a:moveTo>
                            <a:pt x="335" y="11219"/>
                          </a:moveTo>
                          <a:lnTo>
                            <a:pt x="24730" y="11493"/>
                          </a:lnTo>
                          <a:lnTo>
                            <a:pt x="18263" y="35"/>
                          </a:lnTo>
                          <a:lnTo>
                            <a:pt x="2216" y="35"/>
                          </a:lnTo>
                          <a:lnTo>
                            <a:pt x="60" y="5526"/>
                          </a:lnTo>
                          <a:lnTo>
                            <a:pt x="335" y="11219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E1ECEE"/>
                        </a:gs>
                        <a:gs pos="100000">
                          <a:srgbClr val="262626"/>
                        </a:gs>
                      </a:gsLst>
                      <a:lin ang="5400000" scaled="0"/>
                    </a:gradFill>
                    <a:ln w="7600" cap="flat">
                      <a:noFill/>
                      <a:miter lim="800000"/>
                    </a:ln>
                  </p:spPr>
                </p:sp>
                <p:sp>
                  <p:nvSpPr>
                    <p:cNvPr id="1016" name="1015 Forma libre"/>
                    <p:cNvSpPr/>
                    <p:nvPr/>
                  </p:nvSpPr>
                  <p:spPr>
                    <a:xfrm>
                      <a:off x="7203062" y="3207839"/>
                      <a:ext cx="27341" cy="11149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7341" h="11149">
                          <a:moveTo>
                            <a:pt x="77" y="11210"/>
                          </a:moveTo>
                          <a:lnTo>
                            <a:pt x="27380" y="11209"/>
                          </a:lnTo>
                          <a:lnTo>
                            <a:pt x="22228" y="0"/>
                          </a:lnTo>
                          <a:lnTo>
                            <a:pt x="4762" y="0"/>
                          </a:lnTo>
                          <a:lnTo>
                            <a:pt x="77" y="11210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E1ECEE"/>
                        </a:gs>
                        <a:gs pos="100000">
                          <a:srgbClr val="262626"/>
                        </a:gs>
                      </a:gsLst>
                      <a:lin ang="5400000" scaled="0"/>
                    </a:gradFill>
                    <a:ln w="7600" cap="flat">
                      <a:noFill/>
                      <a:miter lim="800000"/>
                    </a:ln>
                  </p:spPr>
                </p:sp>
                <p:sp>
                  <p:nvSpPr>
                    <p:cNvPr id="1017" name="1016 Forma libre"/>
                    <p:cNvSpPr/>
                    <p:nvPr/>
                  </p:nvSpPr>
                  <p:spPr>
                    <a:xfrm>
                      <a:off x="7225748" y="3207880"/>
                      <a:ext cx="24910" cy="11219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4910" h="11219">
                          <a:moveTo>
                            <a:pt x="-102" y="11219"/>
                          </a:moveTo>
                          <a:lnTo>
                            <a:pt x="25001" y="11207"/>
                          </a:lnTo>
                          <a:lnTo>
                            <a:pt x="22845" y="3576"/>
                          </a:lnTo>
                          <a:lnTo>
                            <a:pt x="19207" y="0"/>
                          </a:lnTo>
                          <a:lnTo>
                            <a:pt x="3982" y="0"/>
                          </a:lnTo>
                          <a:lnTo>
                            <a:pt x="-102" y="11219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E1ECEE"/>
                        </a:gs>
                        <a:gs pos="100000">
                          <a:srgbClr val="262626"/>
                        </a:gs>
                      </a:gsLst>
                      <a:lin ang="5400000" scaled="0"/>
                    </a:gradFill>
                    <a:ln w="7600" cap="flat">
                      <a:noFill/>
                      <a:miter lim="800000"/>
                    </a:ln>
                  </p:spPr>
                </p:sp>
              </p:grpSp>
              <p:grpSp>
                <p:nvGrpSpPr>
                  <p:cNvPr id="1895" name="1017 Grupo"/>
                  <p:cNvGrpSpPr/>
                  <p:nvPr/>
                </p:nvGrpSpPr>
                <p:grpSpPr>
                  <a:xfrm>
                    <a:off x="7177808" y="3187142"/>
                    <a:ext cx="67846" cy="11458"/>
                    <a:chOff x="7177808" y="3187142"/>
                    <a:chExt cx="67846" cy="11458"/>
                  </a:xfrm>
                </p:grpSpPr>
                <p:sp>
                  <p:nvSpPr>
                    <p:cNvPr id="1019" name="1018 Forma libre"/>
                    <p:cNvSpPr/>
                    <p:nvPr/>
                  </p:nvSpPr>
                  <p:spPr>
                    <a:xfrm>
                      <a:off x="7177757" y="3187019"/>
                      <a:ext cx="24879" cy="11458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4879" h="11458">
                          <a:moveTo>
                            <a:pt x="338" y="11219"/>
                          </a:moveTo>
                          <a:lnTo>
                            <a:pt x="24939" y="11493"/>
                          </a:lnTo>
                          <a:lnTo>
                            <a:pt x="18418" y="35"/>
                          </a:lnTo>
                          <a:lnTo>
                            <a:pt x="2234" y="35"/>
                          </a:lnTo>
                          <a:lnTo>
                            <a:pt x="60" y="5526"/>
                          </a:lnTo>
                          <a:lnTo>
                            <a:pt x="338" y="11219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E1ECEE"/>
                        </a:gs>
                        <a:gs pos="100000">
                          <a:srgbClr val="262626"/>
                        </a:gs>
                      </a:gsLst>
                      <a:lin ang="5400000" scaled="0"/>
                    </a:gradFill>
                    <a:ln w="7600" cap="flat">
                      <a:noFill/>
                      <a:miter lim="800000"/>
                    </a:ln>
                  </p:spPr>
                </p:sp>
                <p:sp>
                  <p:nvSpPr>
                    <p:cNvPr id="1020" name="1019 Forma libre"/>
                    <p:cNvSpPr/>
                    <p:nvPr/>
                  </p:nvSpPr>
                  <p:spPr>
                    <a:xfrm>
                      <a:off x="7197601" y="3187314"/>
                      <a:ext cx="27572" cy="11149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7572" h="11149">
                          <a:moveTo>
                            <a:pt x="77" y="11210"/>
                          </a:moveTo>
                          <a:lnTo>
                            <a:pt x="27611" y="11209"/>
                          </a:lnTo>
                          <a:lnTo>
                            <a:pt x="22416" y="0"/>
                          </a:lnTo>
                          <a:lnTo>
                            <a:pt x="4802" y="0"/>
                          </a:lnTo>
                          <a:lnTo>
                            <a:pt x="77" y="11210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E1ECEE"/>
                        </a:gs>
                        <a:gs pos="100000">
                          <a:srgbClr val="262626"/>
                        </a:gs>
                      </a:gsLst>
                      <a:lin ang="5400000" scaled="0"/>
                    </a:gradFill>
                    <a:ln w="7600" cap="flat">
                      <a:noFill/>
                      <a:miter lim="800000"/>
                    </a:ln>
                  </p:spPr>
                </p:sp>
                <p:sp>
                  <p:nvSpPr>
                    <p:cNvPr id="1021" name="1020 Forma libre"/>
                    <p:cNvSpPr/>
                    <p:nvPr/>
                  </p:nvSpPr>
                  <p:spPr>
                    <a:xfrm>
                      <a:off x="7220478" y="3187354"/>
                      <a:ext cx="25335" cy="11033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5335" h="11033">
                          <a:moveTo>
                            <a:pt x="-103" y="11219"/>
                          </a:moveTo>
                          <a:lnTo>
                            <a:pt x="25212" y="11208"/>
                          </a:lnTo>
                          <a:lnTo>
                            <a:pt x="19370" y="0"/>
                          </a:lnTo>
                          <a:lnTo>
                            <a:pt x="4016" y="0"/>
                          </a:lnTo>
                          <a:lnTo>
                            <a:pt x="-103" y="11219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E1ECEE"/>
                        </a:gs>
                        <a:gs pos="100000">
                          <a:srgbClr val="262626"/>
                        </a:gs>
                      </a:gsLst>
                      <a:lin ang="5400000" scaled="0"/>
                    </a:gradFill>
                    <a:ln w="7600" cap="flat">
                      <a:noFill/>
                      <a:miter lim="800000"/>
                    </a:ln>
                  </p:spPr>
                </p:sp>
              </p:grpSp>
              <p:grpSp>
                <p:nvGrpSpPr>
                  <p:cNvPr id="1896" name="1021 Grupo"/>
                  <p:cNvGrpSpPr/>
                  <p:nvPr/>
                </p:nvGrpSpPr>
                <p:grpSpPr>
                  <a:xfrm>
                    <a:off x="7177776" y="3189609"/>
                    <a:ext cx="65900" cy="7957"/>
                    <a:chOff x="7177776" y="3189609"/>
                    <a:chExt cx="65900" cy="7957"/>
                  </a:xfrm>
                </p:grpSpPr>
                <p:sp>
                  <p:nvSpPr>
                    <p:cNvPr id="1023" name="1022 Forma libre"/>
                    <p:cNvSpPr/>
                    <p:nvPr/>
                  </p:nvSpPr>
                  <p:spPr>
                    <a:xfrm>
                      <a:off x="7177637" y="3189659"/>
                      <a:ext cx="22470" cy="7921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2470" h="7921">
                          <a:moveTo>
                            <a:pt x="0" y="7921"/>
                          </a:moveTo>
                          <a:lnTo>
                            <a:pt x="22470" y="7921"/>
                          </a:lnTo>
                          <a:lnTo>
                            <a:pt x="20177" y="0"/>
                          </a:lnTo>
                          <a:lnTo>
                            <a:pt x="2751" y="0"/>
                          </a:lnTo>
                          <a:lnTo>
                            <a:pt x="0" y="7921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383B3B"/>
                        </a:gs>
                        <a:gs pos="100000">
                          <a:srgbClr val="161717"/>
                        </a:gs>
                      </a:gsLst>
                      <a:lin ang="0" scaled="0"/>
                    </a:gradFill>
                    <a:ln w="7600" cap="flat">
                      <a:noFill/>
                      <a:miter lim="800000"/>
                    </a:ln>
                  </p:spPr>
                </p:sp>
                <p:sp>
                  <p:nvSpPr>
                    <p:cNvPr id="1024" name="1023 Forma libre"/>
                    <p:cNvSpPr/>
                    <p:nvPr/>
                  </p:nvSpPr>
                  <p:spPr>
                    <a:xfrm>
                      <a:off x="7200173" y="3189706"/>
                      <a:ext cx="21019" cy="7921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1019" h="7921">
                          <a:moveTo>
                            <a:pt x="0" y="7921"/>
                          </a:moveTo>
                          <a:lnTo>
                            <a:pt x="21019" y="7921"/>
                          </a:lnTo>
                          <a:lnTo>
                            <a:pt x="18874" y="0"/>
                          </a:lnTo>
                          <a:lnTo>
                            <a:pt x="2574" y="0"/>
                          </a:lnTo>
                          <a:lnTo>
                            <a:pt x="0" y="7921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383B3B"/>
                        </a:gs>
                        <a:gs pos="100000">
                          <a:srgbClr val="161717"/>
                        </a:gs>
                      </a:gsLst>
                      <a:lin ang="0" scaled="0"/>
                    </a:gradFill>
                    <a:ln w="7600" cap="flat">
                      <a:noFill/>
                      <a:miter lim="800000"/>
                    </a:ln>
                  </p:spPr>
                </p:sp>
                <p:sp>
                  <p:nvSpPr>
                    <p:cNvPr id="1025" name="1024 Forma libre"/>
                    <p:cNvSpPr/>
                    <p:nvPr/>
                  </p:nvSpPr>
                  <p:spPr>
                    <a:xfrm>
                      <a:off x="7221232" y="3189659"/>
                      <a:ext cx="22470" cy="7921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2470" h="7921">
                          <a:moveTo>
                            <a:pt x="0" y="7921"/>
                          </a:moveTo>
                          <a:lnTo>
                            <a:pt x="22470" y="7921"/>
                          </a:lnTo>
                          <a:lnTo>
                            <a:pt x="20177" y="0"/>
                          </a:lnTo>
                          <a:lnTo>
                            <a:pt x="2751" y="0"/>
                          </a:lnTo>
                          <a:lnTo>
                            <a:pt x="0" y="7921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383B3B"/>
                        </a:gs>
                        <a:gs pos="100000">
                          <a:srgbClr val="161717"/>
                        </a:gs>
                      </a:gsLst>
                      <a:lin ang="0" scaled="0"/>
                    </a:gradFill>
                    <a:ln w="7600" cap="flat">
                      <a:noFill/>
                      <a:miter lim="800000"/>
                    </a:ln>
                  </p:spPr>
                </p:sp>
              </p:grpSp>
              <p:grpSp>
                <p:nvGrpSpPr>
                  <p:cNvPr id="1897" name="1025 Grupo"/>
                  <p:cNvGrpSpPr/>
                  <p:nvPr/>
                </p:nvGrpSpPr>
                <p:grpSpPr>
                  <a:xfrm>
                    <a:off x="7177833" y="3191193"/>
                    <a:ext cx="67304" cy="11458"/>
                    <a:chOff x="7177833" y="3191193"/>
                    <a:chExt cx="67304" cy="11458"/>
                  </a:xfrm>
                </p:grpSpPr>
                <p:sp>
                  <p:nvSpPr>
                    <p:cNvPr id="1027" name="1026 Forma libre"/>
                    <p:cNvSpPr/>
                    <p:nvPr/>
                  </p:nvSpPr>
                  <p:spPr>
                    <a:xfrm>
                      <a:off x="7177773" y="3191158"/>
                      <a:ext cx="24670" cy="11458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4670" h="11458">
                          <a:moveTo>
                            <a:pt x="335" y="11219"/>
                          </a:moveTo>
                          <a:lnTo>
                            <a:pt x="24730" y="11493"/>
                          </a:lnTo>
                          <a:lnTo>
                            <a:pt x="18263" y="35"/>
                          </a:lnTo>
                          <a:lnTo>
                            <a:pt x="2216" y="35"/>
                          </a:lnTo>
                          <a:lnTo>
                            <a:pt x="60" y="5526"/>
                          </a:lnTo>
                          <a:lnTo>
                            <a:pt x="335" y="11219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E1ECEE"/>
                        </a:gs>
                        <a:gs pos="100000">
                          <a:srgbClr val="262626"/>
                        </a:gs>
                      </a:gsLst>
                      <a:lin ang="5400000" scaled="0"/>
                    </a:gradFill>
                    <a:ln w="7600" cap="flat">
                      <a:noFill/>
                      <a:miter lim="800000"/>
                    </a:ln>
                  </p:spPr>
                </p:sp>
                <p:sp>
                  <p:nvSpPr>
                    <p:cNvPr id="1028" name="1027 Forma libre"/>
                    <p:cNvSpPr/>
                    <p:nvPr/>
                  </p:nvSpPr>
                  <p:spPr>
                    <a:xfrm>
                      <a:off x="7197450" y="3191453"/>
                      <a:ext cx="27341" cy="11149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7341" h="11149">
                          <a:moveTo>
                            <a:pt x="77" y="11210"/>
                          </a:moveTo>
                          <a:lnTo>
                            <a:pt x="27380" y="11209"/>
                          </a:lnTo>
                          <a:lnTo>
                            <a:pt x="22228" y="0"/>
                          </a:lnTo>
                          <a:lnTo>
                            <a:pt x="4762" y="0"/>
                          </a:lnTo>
                          <a:lnTo>
                            <a:pt x="77" y="11210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E1ECEE"/>
                        </a:gs>
                        <a:gs pos="100000">
                          <a:srgbClr val="262626"/>
                        </a:gs>
                      </a:gsLst>
                      <a:lin ang="5400000" scaled="0"/>
                    </a:gradFill>
                    <a:ln w="7600" cap="flat">
                      <a:noFill/>
                      <a:miter lim="800000"/>
                    </a:ln>
                  </p:spPr>
                </p:sp>
                <p:sp>
                  <p:nvSpPr>
                    <p:cNvPr id="1029" name="1028 Forma libre"/>
                    <p:cNvSpPr/>
                    <p:nvPr/>
                  </p:nvSpPr>
                  <p:spPr>
                    <a:xfrm>
                      <a:off x="7220136" y="3191494"/>
                      <a:ext cx="24910" cy="11219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4910" h="11219">
                          <a:moveTo>
                            <a:pt x="-102" y="11219"/>
                          </a:moveTo>
                          <a:lnTo>
                            <a:pt x="25001" y="11207"/>
                          </a:lnTo>
                          <a:lnTo>
                            <a:pt x="22845" y="3576"/>
                          </a:lnTo>
                          <a:lnTo>
                            <a:pt x="19207" y="0"/>
                          </a:lnTo>
                          <a:lnTo>
                            <a:pt x="3982" y="0"/>
                          </a:lnTo>
                          <a:lnTo>
                            <a:pt x="-102" y="11219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E1ECEE"/>
                        </a:gs>
                        <a:gs pos="100000">
                          <a:srgbClr val="262626"/>
                        </a:gs>
                      </a:gsLst>
                      <a:lin ang="5400000" scaled="0"/>
                    </a:gradFill>
                    <a:ln w="7600" cap="flat">
                      <a:noFill/>
                      <a:miter lim="800000"/>
                    </a:ln>
                  </p:spPr>
                </p:sp>
              </p:grpSp>
              <p:grpSp>
                <p:nvGrpSpPr>
                  <p:cNvPr id="1898" name="1029 Grupo"/>
                  <p:cNvGrpSpPr/>
                  <p:nvPr/>
                </p:nvGrpSpPr>
                <p:grpSpPr>
                  <a:xfrm>
                    <a:off x="7178413" y="3194535"/>
                    <a:ext cx="66425" cy="7957"/>
                    <a:chOff x="7178413" y="3194535"/>
                    <a:chExt cx="66425" cy="7957"/>
                  </a:xfrm>
                </p:grpSpPr>
                <p:sp>
                  <p:nvSpPr>
                    <p:cNvPr id="1031" name="1030 Forma libre"/>
                    <p:cNvSpPr/>
                    <p:nvPr/>
                  </p:nvSpPr>
                  <p:spPr>
                    <a:xfrm>
                      <a:off x="7178272" y="3194585"/>
                      <a:ext cx="22649" cy="7921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2649" h="7921">
                          <a:moveTo>
                            <a:pt x="0" y="7921"/>
                          </a:moveTo>
                          <a:lnTo>
                            <a:pt x="22649" y="7921"/>
                          </a:lnTo>
                          <a:lnTo>
                            <a:pt x="20338" y="0"/>
                          </a:lnTo>
                          <a:lnTo>
                            <a:pt x="2773" y="0"/>
                          </a:lnTo>
                          <a:lnTo>
                            <a:pt x="0" y="7921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383B3B"/>
                        </a:gs>
                        <a:gs pos="100000">
                          <a:srgbClr val="161717"/>
                        </a:gs>
                      </a:gsLst>
                      <a:lin ang="0" scaled="0"/>
                    </a:gradFill>
                    <a:ln w="7600" cap="flat">
                      <a:noFill/>
                      <a:miter lim="800000"/>
                    </a:ln>
                  </p:spPr>
                </p:sp>
                <p:sp>
                  <p:nvSpPr>
                    <p:cNvPr id="1032" name="1031 Forma libre"/>
                    <p:cNvSpPr/>
                    <p:nvPr/>
                  </p:nvSpPr>
                  <p:spPr>
                    <a:xfrm>
                      <a:off x="7200987" y="3194633"/>
                      <a:ext cx="21186" cy="7921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1186" h="7921">
                          <a:moveTo>
                            <a:pt x="0" y="7921"/>
                          </a:moveTo>
                          <a:lnTo>
                            <a:pt x="21186" y="7921"/>
                          </a:lnTo>
                          <a:lnTo>
                            <a:pt x="19024" y="0"/>
                          </a:lnTo>
                          <a:lnTo>
                            <a:pt x="2594" y="0"/>
                          </a:lnTo>
                          <a:lnTo>
                            <a:pt x="0" y="7921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383B3B"/>
                        </a:gs>
                        <a:gs pos="100000">
                          <a:srgbClr val="161717"/>
                        </a:gs>
                      </a:gsLst>
                      <a:lin ang="0" scaled="0"/>
                    </a:gradFill>
                    <a:ln w="7600" cap="flat">
                      <a:noFill/>
                      <a:miter lim="800000"/>
                    </a:ln>
                  </p:spPr>
                </p:sp>
                <p:sp>
                  <p:nvSpPr>
                    <p:cNvPr id="1033" name="1032 Forma libre"/>
                    <p:cNvSpPr/>
                    <p:nvPr/>
                  </p:nvSpPr>
                  <p:spPr>
                    <a:xfrm>
                      <a:off x="7222215" y="3194585"/>
                      <a:ext cx="22649" cy="7921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2649" h="7921">
                          <a:moveTo>
                            <a:pt x="0" y="7921"/>
                          </a:moveTo>
                          <a:lnTo>
                            <a:pt x="22649" y="7921"/>
                          </a:lnTo>
                          <a:lnTo>
                            <a:pt x="20338" y="0"/>
                          </a:lnTo>
                          <a:lnTo>
                            <a:pt x="2773" y="0"/>
                          </a:lnTo>
                          <a:lnTo>
                            <a:pt x="0" y="7921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383B3B"/>
                        </a:gs>
                        <a:gs pos="100000">
                          <a:srgbClr val="161717"/>
                        </a:gs>
                      </a:gsLst>
                      <a:lin ang="0" scaled="0"/>
                    </a:gradFill>
                    <a:ln w="7600" cap="flat">
                      <a:noFill/>
                      <a:miter lim="800000"/>
                    </a:ln>
                  </p:spPr>
                </p:sp>
              </p:grpSp>
              <p:grpSp>
                <p:nvGrpSpPr>
                  <p:cNvPr id="1899" name="1033 Grupo"/>
                  <p:cNvGrpSpPr/>
                  <p:nvPr/>
                </p:nvGrpSpPr>
                <p:grpSpPr>
                  <a:xfrm>
                    <a:off x="7256494" y="3189438"/>
                    <a:ext cx="83351" cy="7877"/>
                    <a:chOff x="7256494" y="3189438"/>
                    <a:chExt cx="83351" cy="7877"/>
                  </a:xfrm>
                </p:grpSpPr>
                <p:sp>
                  <p:nvSpPr>
                    <p:cNvPr id="1035" name="1034 Forma libre"/>
                    <p:cNvSpPr/>
                    <p:nvPr/>
                  </p:nvSpPr>
                  <p:spPr>
                    <a:xfrm>
                      <a:off x="7256398" y="3189427"/>
                      <a:ext cx="21427" cy="7921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1427" h="7921">
                          <a:moveTo>
                            <a:pt x="0" y="7921"/>
                          </a:moveTo>
                          <a:lnTo>
                            <a:pt x="21427" y="7921"/>
                          </a:lnTo>
                          <a:lnTo>
                            <a:pt x="19241" y="0"/>
                          </a:lnTo>
                          <a:lnTo>
                            <a:pt x="2624" y="0"/>
                          </a:lnTo>
                          <a:lnTo>
                            <a:pt x="0" y="7921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383B3B"/>
                        </a:gs>
                        <a:gs pos="100000">
                          <a:srgbClr val="161717"/>
                        </a:gs>
                      </a:gsLst>
                      <a:lin ang="0" scaled="0"/>
                    </a:gradFill>
                    <a:ln w="7600" cap="flat">
                      <a:noFill/>
                      <a:miter lim="800000"/>
                    </a:ln>
                  </p:spPr>
                </p:sp>
                <p:sp>
                  <p:nvSpPr>
                    <p:cNvPr id="1036" name="1035 Forma libre"/>
                    <p:cNvSpPr/>
                    <p:nvPr/>
                  </p:nvSpPr>
                  <p:spPr>
                    <a:xfrm>
                      <a:off x="7278366" y="3189475"/>
                      <a:ext cx="20043" cy="7921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0043" h="7921">
                          <a:moveTo>
                            <a:pt x="0" y="7921"/>
                          </a:moveTo>
                          <a:lnTo>
                            <a:pt x="20043" y="7921"/>
                          </a:lnTo>
                          <a:lnTo>
                            <a:pt x="17998" y="0"/>
                          </a:lnTo>
                          <a:lnTo>
                            <a:pt x="2454" y="0"/>
                          </a:lnTo>
                          <a:lnTo>
                            <a:pt x="0" y="7921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383B3B"/>
                        </a:gs>
                        <a:gs pos="100000">
                          <a:srgbClr val="161717"/>
                        </a:gs>
                      </a:gsLst>
                      <a:lin ang="0" scaled="0"/>
                    </a:gradFill>
                    <a:ln w="7600" cap="flat">
                      <a:noFill/>
                      <a:miter lim="800000"/>
                    </a:ln>
                  </p:spPr>
                </p:sp>
                <p:sp>
                  <p:nvSpPr>
                    <p:cNvPr id="1037" name="1036 Forma libre"/>
                    <p:cNvSpPr/>
                    <p:nvPr/>
                  </p:nvSpPr>
                  <p:spPr>
                    <a:xfrm>
                      <a:off x="7300843" y="3189428"/>
                      <a:ext cx="18682" cy="7877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18682" h="7877">
                          <a:moveTo>
                            <a:pt x="0" y="7921"/>
                          </a:moveTo>
                          <a:lnTo>
                            <a:pt x="18644" y="7648"/>
                          </a:lnTo>
                          <a:lnTo>
                            <a:pt x="15219" y="0"/>
                          </a:lnTo>
                          <a:lnTo>
                            <a:pt x="2075" y="0"/>
                          </a:lnTo>
                          <a:lnTo>
                            <a:pt x="0" y="7921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383B3B"/>
                        </a:gs>
                        <a:gs pos="100000">
                          <a:srgbClr val="161717"/>
                        </a:gs>
                      </a:gsLst>
                      <a:lin ang="0" scaled="0"/>
                    </a:gradFill>
                    <a:ln w="7600" cap="flat">
                      <a:noFill/>
                      <a:miter lim="800000"/>
                    </a:ln>
                  </p:spPr>
                </p:sp>
                <p:sp>
                  <p:nvSpPr>
                    <p:cNvPr id="1038" name="1037 Forma libre"/>
                    <p:cNvSpPr/>
                    <p:nvPr/>
                  </p:nvSpPr>
                  <p:spPr>
                    <a:xfrm>
                      <a:off x="7320025" y="3189645"/>
                      <a:ext cx="19880" cy="7877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19880" h="7877">
                          <a:moveTo>
                            <a:pt x="60" y="7789"/>
                          </a:moveTo>
                          <a:lnTo>
                            <a:pt x="19841" y="7648"/>
                          </a:lnTo>
                          <a:lnTo>
                            <a:pt x="16416" y="0"/>
                          </a:lnTo>
                          <a:lnTo>
                            <a:pt x="3273" y="0"/>
                          </a:lnTo>
                          <a:lnTo>
                            <a:pt x="60" y="7789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383B3B"/>
                        </a:gs>
                        <a:gs pos="100000">
                          <a:srgbClr val="161717"/>
                        </a:gs>
                      </a:gsLst>
                      <a:lin ang="0" scaled="0"/>
                    </a:gradFill>
                    <a:ln w="7600" cap="flat">
                      <a:noFill/>
                      <a:miter lim="800000"/>
                    </a:ln>
                  </p:spPr>
                </p:sp>
              </p:grpSp>
              <p:sp>
                <p:nvSpPr>
                  <p:cNvPr id="1039" name="1038 Forma libre"/>
                  <p:cNvSpPr/>
                  <p:nvPr/>
                </p:nvSpPr>
                <p:spPr>
                  <a:xfrm>
                    <a:off x="7321182" y="3191733"/>
                    <a:ext cx="26586" cy="16232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6586" h="16232">
                        <a:moveTo>
                          <a:pt x="66" y="16232"/>
                        </a:moveTo>
                        <a:lnTo>
                          <a:pt x="26586" y="15601"/>
                        </a:lnTo>
                        <a:lnTo>
                          <a:pt x="18179" y="86"/>
                        </a:lnTo>
                        <a:lnTo>
                          <a:pt x="4133" y="239"/>
                        </a:lnTo>
                        <a:lnTo>
                          <a:pt x="66" y="16232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E1ECEE"/>
                      </a:gs>
                      <a:gs pos="100000">
                        <a:srgbClr val="262626"/>
                      </a:gs>
                    </a:gsLst>
                    <a:lin ang="5400000" scaled="0"/>
                  </a:gradFill>
                  <a:ln w="7600" cap="flat">
                    <a:noFill/>
                    <a:miter lim="800000"/>
                  </a:ln>
                </p:spPr>
              </p:sp>
              <p:sp>
                <p:nvSpPr>
                  <p:cNvPr id="1040" name="1039 Forma libre"/>
                  <p:cNvSpPr/>
                  <p:nvPr/>
                </p:nvSpPr>
                <p:spPr>
                  <a:xfrm>
                    <a:off x="7325770" y="3199706"/>
                    <a:ext cx="20027" cy="7921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0027" h="7921">
                        <a:moveTo>
                          <a:pt x="0" y="7921"/>
                        </a:moveTo>
                        <a:lnTo>
                          <a:pt x="20027" y="7921"/>
                        </a:lnTo>
                        <a:lnTo>
                          <a:pt x="17983" y="0"/>
                        </a:lnTo>
                        <a:lnTo>
                          <a:pt x="2452" y="0"/>
                        </a:lnTo>
                        <a:lnTo>
                          <a:pt x="0" y="7921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383B3B"/>
                      </a:gs>
                      <a:gs pos="100000">
                        <a:srgbClr val="161717"/>
                      </a:gs>
                    </a:gsLst>
                    <a:lin ang="0" scaled="0"/>
                  </a:gradFill>
                  <a:ln w="7600" cap="flat">
                    <a:noFill/>
                    <a:miter lim="800000"/>
                  </a:ln>
                </p:spPr>
              </p:sp>
              <p:grpSp>
                <p:nvGrpSpPr>
                  <p:cNvPr id="1900" name="1040 Grupo"/>
                  <p:cNvGrpSpPr/>
                  <p:nvPr/>
                </p:nvGrpSpPr>
                <p:grpSpPr>
                  <a:xfrm>
                    <a:off x="7256733" y="3191827"/>
                    <a:ext cx="68022" cy="11458"/>
                    <a:chOff x="7256733" y="3191827"/>
                    <a:chExt cx="68022" cy="11458"/>
                  </a:xfrm>
                </p:grpSpPr>
                <p:sp>
                  <p:nvSpPr>
                    <p:cNvPr id="1042" name="1041 Forma libre"/>
                    <p:cNvSpPr/>
                    <p:nvPr/>
                  </p:nvSpPr>
                  <p:spPr>
                    <a:xfrm>
                      <a:off x="7256665" y="3191794"/>
                      <a:ext cx="25628" cy="11458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5628" h="11458">
                          <a:moveTo>
                            <a:pt x="1531" y="11219"/>
                          </a:moveTo>
                          <a:lnTo>
                            <a:pt x="25744" y="11493"/>
                          </a:lnTo>
                          <a:lnTo>
                            <a:pt x="19325" y="35"/>
                          </a:lnTo>
                          <a:lnTo>
                            <a:pt x="3398" y="35"/>
                          </a:lnTo>
                          <a:lnTo>
                            <a:pt x="67" y="5762"/>
                          </a:lnTo>
                          <a:lnTo>
                            <a:pt x="1531" y="11219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E1ECEE"/>
                        </a:gs>
                        <a:gs pos="100000">
                          <a:srgbClr val="262626"/>
                        </a:gs>
                      </a:gsLst>
                      <a:lin ang="5400000" scaled="0"/>
                    </a:gradFill>
                    <a:ln w="7600" cap="flat">
                      <a:noFill/>
                      <a:miter lim="800000"/>
                    </a:ln>
                  </p:spPr>
                </p:sp>
                <p:sp>
                  <p:nvSpPr>
                    <p:cNvPr id="1043" name="1042 Forma libre"/>
                    <p:cNvSpPr/>
                    <p:nvPr/>
                  </p:nvSpPr>
                  <p:spPr>
                    <a:xfrm>
                      <a:off x="7277396" y="3192089"/>
                      <a:ext cx="27137" cy="11149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7137" h="11149">
                          <a:moveTo>
                            <a:pt x="76" y="11210"/>
                          </a:moveTo>
                          <a:lnTo>
                            <a:pt x="27175" y="11209"/>
                          </a:lnTo>
                          <a:lnTo>
                            <a:pt x="22062" y="0"/>
                          </a:lnTo>
                          <a:lnTo>
                            <a:pt x="4726" y="0"/>
                          </a:lnTo>
                          <a:lnTo>
                            <a:pt x="76" y="11210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E1ECEE"/>
                        </a:gs>
                        <a:gs pos="100000">
                          <a:srgbClr val="262626"/>
                        </a:gs>
                      </a:gsLst>
                      <a:lin ang="5400000" scaled="0"/>
                    </a:gradFill>
                    <a:ln w="7600" cap="flat">
                      <a:noFill/>
                      <a:miter lim="800000"/>
                    </a:ln>
                  </p:spPr>
                </p:sp>
                <p:sp>
                  <p:nvSpPr>
                    <p:cNvPr id="1044" name="1043 Forma libre"/>
                    <p:cNvSpPr/>
                    <p:nvPr/>
                  </p:nvSpPr>
                  <p:spPr>
                    <a:xfrm>
                      <a:off x="7299912" y="3192130"/>
                      <a:ext cx="24935" cy="11033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4935" h="11033">
                          <a:moveTo>
                            <a:pt x="-101" y="11219"/>
                          </a:moveTo>
                          <a:lnTo>
                            <a:pt x="24814" y="11208"/>
                          </a:lnTo>
                          <a:lnTo>
                            <a:pt x="19064" y="0"/>
                          </a:lnTo>
                          <a:lnTo>
                            <a:pt x="3952" y="0"/>
                          </a:lnTo>
                          <a:lnTo>
                            <a:pt x="-101" y="11219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E1ECEE"/>
                        </a:gs>
                        <a:gs pos="100000">
                          <a:srgbClr val="262626"/>
                        </a:gs>
                      </a:gsLst>
                      <a:lin ang="5400000" scaled="0"/>
                    </a:gradFill>
                    <a:ln w="7600" cap="flat">
                      <a:noFill/>
                      <a:miter lim="800000"/>
                    </a:ln>
                  </p:spPr>
                </p:sp>
              </p:grpSp>
              <p:grpSp>
                <p:nvGrpSpPr>
                  <p:cNvPr id="1901" name="1044 Grupo"/>
                  <p:cNvGrpSpPr/>
                  <p:nvPr/>
                </p:nvGrpSpPr>
                <p:grpSpPr>
                  <a:xfrm>
                    <a:off x="7258440" y="3194483"/>
                    <a:ext cx="63232" cy="7957"/>
                    <a:chOff x="7258440" y="3194483"/>
                    <a:chExt cx="63232" cy="7957"/>
                  </a:xfrm>
                </p:grpSpPr>
                <p:sp>
                  <p:nvSpPr>
                    <p:cNvPr id="1046" name="1045 Forma libre"/>
                    <p:cNvSpPr/>
                    <p:nvPr/>
                  </p:nvSpPr>
                  <p:spPr>
                    <a:xfrm>
                      <a:off x="7258300" y="3194532"/>
                      <a:ext cx="22649" cy="7921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2649" h="7921">
                          <a:moveTo>
                            <a:pt x="0" y="7921"/>
                          </a:moveTo>
                          <a:lnTo>
                            <a:pt x="22649" y="7921"/>
                          </a:lnTo>
                          <a:lnTo>
                            <a:pt x="20338" y="0"/>
                          </a:lnTo>
                          <a:lnTo>
                            <a:pt x="2773" y="0"/>
                          </a:lnTo>
                          <a:lnTo>
                            <a:pt x="0" y="7921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383B3B"/>
                        </a:gs>
                        <a:gs pos="100000">
                          <a:srgbClr val="161717"/>
                        </a:gs>
                      </a:gsLst>
                      <a:lin ang="0" scaled="0"/>
                    </a:gradFill>
                    <a:ln w="7600" cap="flat">
                      <a:noFill/>
                      <a:miter lim="800000"/>
                    </a:ln>
                  </p:spPr>
                </p:sp>
                <p:sp>
                  <p:nvSpPr>
                    <p:cNvPr id="1047" name="1046 Forma libre"/>
                    <p:cNvSpPr/>
                    <p:nvPr/>
                  </p:nvSpPr>
                  <p:spPr>
                    <a:xfrm>
                      <a:off x="7281015" y="3194580"/>
                      <a:ext cx="21186" cy="7921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1186" h="7921">
                          <a:moveTo>
                            <a:pt x="0" y="7921"/>
                          </a:moveTo>
                          <a:lnTo>
                            <a:pt x="21186" y="7921"/>
                          </a:lnTo>
                          <a:lnTo>
                            <a:pt x="19024" y="0"/>
                          </a:lnTo>
                          <a:lnTo>
                            <a:pt x="2594" y="0"/>
                          </a:lnTo>
                          <a:lnTo>
                            <a:pt x="0" y="7921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383B3B"/>
                        </a:gs>
                        <a:gs pos="100000">
                          <a:srgbClr val="161717"/>
                        </a:gs>
                      </a:gsLst>
                      <a:lin ang="0" scaled="0"/>
                    </a:gradFill>
                    <a:ln w="7600" cap="flat">
                      <a:noFill/>
                      <a:miter lim="800000"/>
                    </a:ln>
                  </p:spPr>
                </p:sp>
                <p:sp>
                  <p:nvSpPr>
                    <p:cNvPr id="1048" name="1047 Forma libre"/>
                    <p:cNvSpPr/>
                    <p:nvPr/>
                  </p:nvSpPr>
                  <p:spPr>
                    <a:xfrm>
                      <a:off x="7302242" y="3194532"/>
                      <a:ext cx="19342" cy="7921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19342" h="7921">
                          <a:moveTo>
                            <a:pt x="0" y="7921"/>
                          </a:moveTo>
                          <a:lnTo>
                            <a:pt x="19342" y="7921"/>
                          </a:lnTo>
                          <a:lnTo>
                            <a:pt x="17368" y="0"/>
                          </a:lnTo>
                          <a:lnTo>
                            <a:pt x="2368" y="0"/>
                          </a:lnTo>
                          <a:lnTo>
                            <a:pt x="0" y="7921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383B3B"/>
                        </a:gs>
                        <a:gs pos="100000">
                          <a:srgbClr val="161717"/>
                        </a:gs>
                      </a:gsLst>
                      <a:lin ang="0" scaled="0"/>
                    </a:gradFill>
                    <a:ln w="7600" cap="flat">
                      <a:noFill/>
                      <a:miter lim="800000"/>
                    </a:ln>
                  </p:spPr>
                </p:sp>
              </p:grpSp>
              <p:grpSp>
                <p:nvGrpSpPr>
                  <p:cNvPr id="1902" name="1048 Grupo"/>
                  <p:cNvGrpSpPr/>
                  <p:nvPr/>
                </p:nvGrpSpPr>
                <p:grpSpPr>
                  <a:xfrm>
                    <a:off x="7258169" y="3196853"/>
                    <a:ext cx="69804" cy="11696"/>
                    <a:chOff x="7258169" y="3196853"/>
                    <a:chExt cx="69804" cy="11696"/>
                  </a:xfrm>
                </p:grpSpPr>
                <p:sp>
                  <p:nvSpPr>
                    <p:cNvPr id="1050" name="1049 Forma libre"/>
                    <p:cNvSpPr/>
                    <p:nvPr/>
                  </p:nvSpPr>
                  <p:spPr>
                    <a:xfrm>
                      <a:off x="7258235" y="3196934"/>
                      <a:ext cx="26265" cy="11458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6265" h="11458">
                          <a:moveTo>
                            <a:pt x="1288" y="11219"/>
                          </a:moveTo>
                          <a:lnTo>
                            <a:pt x="26213" y="11493"/>
                          </a:lnTo>
                          <a:lnTo>
                            <a:pt x="19606" y="35"/>
                          </a:lnTo>
                          <a:lnTo>
                            <a:pt x="3210" y="35"/>
                          </a:lnTo>
                          <a:lnTo>
                            <a:pt x="-66" y="6125"/>
                          </a:lnTo>
                          <a:lnTo>
                            <a:pt x="1288" y="11219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E1ECEE"/>
                        </a:gs>
                        <a:gs pos="100000">
                          <a:srgbClr val="262626"/>
                        </a:gs>
                      </a:gsLst>
                      <a:lin ang="5400000" scaled="0"/>
                    </a:gradFill>
                    <a:ln w="7600" cap="flat">
                      <a:noFill/>
                      <a:miter lim="800000"/>
                    </a:ln>
                  </p:spPr>
                </p:sp>
                <p:sp>
                  <p:nvSpPr>
                    <p:cNvPr id="1051" name="1050 Forma libre"/>
                    <p:cNvSpPr/>
                    <p:nvPr/>
                  </p:nvSpPr>
                  <p:spPr>
                    <a:xfrm>
                      <a:off x="7279286" y="3197229"/>
                      <a:ext cx="27934" cy="11148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7934" h="11148">
                          <a:moveTo>
                            <a:pt x="78" y="11210"/>
                          </a:moveTo>
                          <a:lnTo>
                            <a:pt x="27974" y="11209"/>
                          </a:lnTo>
                          <a:lnTo>
                            <a:pt x="22710" y="0"/>
                          </a:lnTo>
                          <a:lnTo>
                            <a:pt x="4865" y="0"/>
                          </a:lnTo>
                          <a:lnTo>
                            <a:pt x="78" y="11210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E1ECEE"/>
                        </a:gs>
                        <a:gs pos="100000">
                          <a:srgbClr val="262626"/>
                        </a:gs>
                      </a:gsLst>
                      <a:lin ang="5400000" scaled="0"/>
                    </a:gradFill>
                    <a:ln w="7600" cap="flat">
                      <a:noFill/>
                      <a:miter lim="800000"/>
                    </a:ln>
                  </p:spPr>
                </p:sp>
                <p:sp>
                  <p:nvSpPr>
                    <p:cNvPr id="1052" name="1051 Forma libre"/>
                    <p:cNvSpPr/>
                    <p:nvPr/>
                  </p:nvSpPr>
                  <p:spPr>
                    <a:xfrm>
                      <a:off x="7302463" y="3197270"/>
                      <a:ext cx="25668" cy="11033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5668" h="11033">
                          <a:moveTo>
                            <a:pt x="-104" y="11219"/>
                          </a:moveTo>
                          <a:lnTo>
                            <a:pt x="25543" y="11208"/>
                          </a:lnTo>
                          <a:lnTo>
                            <a:pt x="19624" y="0"/>
                          </a:lnTo>
                          <a:lnTo>
                            <a:pt x="4069" y="0"/>
                          </a:lnTo>
                          <a:lnTo>
                            <a:pt x="-104" y="11219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E1ECEE"/>
                        </a:gs>
                        <a:gs pos="100000">
                          <a:srgbClr val="262626"/>
                        </a:gs>
                      </a:gsLst>
                      <a:lin ang="5400000" scaled="0"/>
                    </a:gradFill>
                    <a:ln w="7600" cap="flat">
                      <a:noFill/>
                      <a:miter lim="800000"/>
                    </a:ln>
                  </p:spPr>
                </p:sp>
              </p:grpSp>
              <p:grpSp>
                <p:nvGrpSpPr>
                  <p:cNvPr id="1903" name="1052 Grupo"/>
                  <p:cNvGrpSpPr/>
                  <p:nvPr/>
                </p:nvGrpSpPr>
                <p:grpSpPr>
                  <a:xfrm>
                    <a:off x="7259774" y="3199515"/>
                    <a:ext cx="65900" cy="7957"/>
                    <a:chOff x="7259774" y="3199515"/>
                    <a:chExt cx="65900" cy="7957"/>
                  </a:xfrm>
                </p:grpSpPr>
                <p:sp>
                  <p:nvSpPr>
                    <p:cNvPr id="1054" name="1053 Forma libre"/>
                    <p:cNvSpPr/>
                    <p:nvPr/>
                  </p:nvSpPr>
                  <p:spPr>
                    <a:xfrm>
                      <a:off x="7259634" y="3199564"/>
                      <a:ext cx="22470" cy="7921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2470" h="7921">
                          <a:moveTo>
                            <a:pt x="0" y="7921"/>
                          </a:moveTo>
                          <a:lnTo>
                            <a:pt x="22470" y="7921"/>
                          </a:lnTo>
                          <a:lnTo>
                            <a:pt x="20177" y="0"/>
                          </a:lnTo>
                          <a:lnTo>
                            <a:pt x="2751" y="0"/>
                          </a:lnTo>
                          <a:lnTo>
                            <a:pt x="0" y="7921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383B3B"/>
                        </a:gs>
                        <a:gs pos="100000">
                          <a:srgbClr val="161717"/>
                        </a:gs>
                      </a:gsLst>
                      <a:lin ang="0" scaled="0"/>
                    </a:gradFill>
                    <a:ln w="7600" cap="flat">
                      <a:noFill/>
                      <a:miter lim="800000"/>
                    </a:ln>
                  </p:spPr>
                </p:sp>
                <p:sp>
                  <p:nvSpPr>
                    <p:cNvPr id="1055" name="1054 Forma libre"/>
                    <p:cNvSpPr/>
                    <p:nvPr/>
                  </p:nvSpPr>
                  <p:spPr>
                    <a:xfrm>
                      <a:off x="7282170" y="3199612"/>
                      <a:ext cx="21019" cy="7921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1019" h="7921">
                          <a:moveTo>
                            <a:pt x="0" y="7921"/>
                          </a:moveTo>
                          <a:lnTo>
                            <a:pt x="21019" y="7921"/>
                          </a:lnTo>
                          <a:lnTo>
                            <a:pt x="18874" y="0"/>
                          </a:lnTo>
                          <a:lnTo>
                            <a:pt x="2574" y="0"/>
                          </a:lnTo>
                          <a:lnTo>
                            <a:pt x="0" y="7921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383B3B"/>
                        </a:gs>
                        <a:gs pos="100000">
                          <a:srgbClr val="161717"/>
                        </a:gs>
                      </a:gsLst>
                      <a:lin ang="0" scaled="0"/>
                    </a:gradFill>
                    <a:ln w="7600" cap="flat">
                      <a:noFill/>
                      <a:miter lim="800000"/>
                    </a:ln>
                  </p:spPr>
                </p:sp>
                <p:sp>
                  <p:nvSpPr>
                    <p:cNvPr id="1056" name="1055 Forma libre"/>
                    <p:cNvSpPr/>
                    <p:nvPr/>
                  </p:nvSpPr>
                  <p:spPr>
                    <a:xfrm>
                      <a:off x="7303229" y="3199564"/>
                      <a:ext cx="22470" cy="7921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2470" h="7921">
                          <a:moveTo>
                            <a:pt x="0" y="7921"/>
                          </a:moveTo>
                          <a:lnTo>
                            <a:pt x="22470" y="7921"/>
                          </a:lnTo>
                          <a:lnTo>
                            <a:pt x="20177" y="0"/>
                          </a:lnTo>
                          <a:lnTo>
                            <a:pt x="2751" y="0"/>
                          </a:lnTo>
                          <a:lnTo>
                            <a:pt x="0" y="7921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383B3B"/>
                        </a:gs>
                        <a:gs pos="100000">
                          <a:srgbClr val="161717"/>
                        </a:gs>
                      </a:gsLst>
                      <a:lin ang="0" scaled="0"/>
                    </a:gradFill>
                    <a:ln w="7600" cap="flat">
                      <a:noFill/>
                      <a:miter lim="800000"/>
                    </a:ln>
                  </p:spPr>
                </p:sp>
              </p:grpSp>
              <p:grpSp>
                <p:nvGrpSpPr>
                  <p:cNvPr id="1904" name="1056 Grupo"/>
                  <p:cNvGrpSpPr/>
                  <p:nvPr/>
                </p:nvGrpSpPr>
                <p:grpSpPr>
                  <a:xfrm>
                    <a:off x="7260237" y="3201747"/>
                    <a:ext cx="68585" cy="11458"/>
                    <a:chOff x="7260237" y="3201747"/>
                    <a:chExt cx="68585" cy="11458"/>
                  </a:xfrm>
                </p:grpSpPr>
                <p:sp>
                  <p:nvSpPr>
                    <p:cNvPr id="1058" name="1057 Forma libre"/>
                    <p:cNvSpPr/>
                    <p:nvPr/>
                  </p:nvSpPr>
                  <p:spPr>
                    <a:xfrm>
                      <a:off x="7260176" y="3201712"/>
                      <a:ext cx="25140" cy="11458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5140" h="11458">
                          <a:moveTo>
                            <a:pt x="341" y="11219"/>
                          </a:moveTo>
                          <a:lnTo>
                            <a:pt x="25201" y="11493"/>
                          </a:lnTo>
                          <a:lnTo>
                            <a:pt x="18611" y="35"/>
                          </a:lnTo>
                          <a:lnTo>
                            <a:pt x="2258" y="35"/>
                          </a:lnTo>
                          <a:lnTo>
                            <a:pt x="61" y="5526"/>
                          </a:lnTo>
                          <a:lnTo>
                            <a:pt x="341" y="11219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E1ECEE"/>
                        </a:gs>
                        <a:gs pos="100000">
                          <a:srgbClr val="262626"/>
                        </a:gs>
                      </a:gsLst>
                      <a:lin ang="5400000" scaled="0"/>
                    </a:gradFill>
                    <a:ln w="7600" cap="flat">
                      <a:noFill/>
                      <a:miter lim="800000"/>
                    </a:ln>
                  </p:spPr>
                </p:sp>
                <p:sp>
                  <p:nvSpPr>
                    <p:cNvPr id="1059" name="1058 Forma libre"/>
                    <p:cNvSpPr/>
                    <p:nvPr/>
                  </p:nvSpPr>
                  <p:spPr>
                    <a:xfrm>
                      <a:off x="7280228" y="3202007"/>
                      <a:ext cx="27862" cy="11149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7862" h="11149">
                          <a:moveTo>
                            <a:pt x="78" y="11210"/>
                          </a:moveTo>
                          <a:lnTo>
                            <a:pt x="27901" y="11209"/>
                          </a:lnTo>
                          <a:lnTo>
                            <a:pt x="22651" y="0"/>
                          </a:lnTo>
                          <a:lnTo>
                            <a:pt x="4852" y="0"/>
                          </a:lnTo>
                          <a:lnTo>
                            <a:pt x="78" y="11210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E1ECEE"/>
                        </a:gs>
                        <a:gs pos="100000">
                          <a:srgbClr val="262626"/>
                        </a:gs>
                      </a:gsLst>
                      <a:lin ang="5400000" scaled="0"/>
                    </a:gradFill>
                    <a:ln w="7600" cap="flat">
                      <a:noFill/>
                      <a:miter lim="800000"/>
                    </a:ln>
                  </p:spPr>
                </p:sp>
                <p:sp>
                  <p:nvSpPr>
                    <p:cNvPr id="1060" name="1059 Forma libre"/>
                    <p:cNvSpPr/>
                    <p:nvPr/>
                  </p:nvSpPr>
                  <p:spPr>
                    <a:xfrm>
                      <a:off x="7303346" y="3202048"/>
                      <a:ext cx="25384" cy="11219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5384" h="11219">
                          <a:moveTo>
                            <a:pt x="-103" y="11219"/>
                          </a:moveTo>
                          <a:lnTo>
                            <a:pt x="25477" y="11207"/>
                          </a:lnTo>
                          <a:lnTo>
                            <a:pt x="23280" y="3576"/>
                          </a:lnTo>
                          <a:lnTo>
                            <a:pt x="19573" y="0"/>
                          </a:lnTo>
                          <a:lnTo>
                            <a:pt x="4058" y="0"/>
                          </a:lnTo>
                          <a:lnTo>
                            <a:pt x="-103" y="11219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E1ECEE"/>
                        </a:gs>
                        <a:gs pos="100000">
                          <a:srgbClr val="262626"/>
                        </a:gs>
                      </a:gsLst>
                      <a:lin ang="5400000" scaled="0"/>
                    </a:gradFill>
                    <a:ln w="7600" cap="flat">
                      <a:noFill/>
                      <a:miter lim="800000"/>
                    </a:ln>
                  </p:spPr>
                </p:sp>
              </p:grpSp>
              <p:grpSp>
                <p:nvGrpSpPr>
                  <p:cNvPr id="1905" name="1060 Grupo"/>
                  <p:cNvGrpSpPr/>
                  <p:nvPr/>
                </p:nvGrpSpPr>
                <p:grpSpPr>
                  <a:xfrm>
                    <a:off x="7261619" y="3204139"/>
                    <a:ext cx="66425" cy="7957"/>
                    <a:chOff x="7261619" y="3204139"/>
                    <a:chExt cx="66425" cy="7957"/>
                  </a:xfrm>
                </p:grpSpPr>
                <p:sp>
                  <p:nvSpPr>
                    <p:cNvPr id="1062" name="1061 Forma libre"/>
                    <p:cNvSpPr/>
                    <p:nvPr/>
                  </p:nvSpPr>
                  <p:spPr>
                    <a:xfrm>
                      <a:off x="7261478" y="3204189"/>
                      <a:ext cx="22649" cy="7921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2649" h="7921">
                          <a:moveTo>
                            <a:pt x="0" y="7921"/>
                          </a:moveTo>
                          <a:lnTo>
                            <a:pt x="22649" y="7921"/>
                          </a:lnTo>
                          <a:lnTo>
                            <a:pt x="20338" y="0"/>
                          </a:lnTo>
                          <a:lnTo>
                            <a:pt x="2773" y="0"/>
                          </a:lnTo>
                          <a:lnTo>
                            <a:pt x="0" y="7921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383B3B"/>
                        </a:gs>
                        <a:gs pos="100000">
                          <a:srgbClr val="161717"/>
                        </a:gs>
                      </a:gsLst>
                      <a:lin ang="0" scaled="0"/>
                    </a:gradFill>
                    <a:ln w="7600" cap="flat">
                      <a:noFill/>
                      <a:miter lim="800000"/>
                    </a:ln>
                  </p:spPr>
                </p:sp>
                <p:sp>
                  <p:nvSpPr>
                    <p:cNvPr id="1063" name="1062 Forma libre"/>
                    <p:cNvSpPr/>
                    <p:nvPr/>
                  </p:nvSpPr>
                  <p:spPr>
                    <a:xfrm>
                      <a:off x="7284193" y="3204236"/>
                      <a:ext cx="21186" cy="7921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1186" h="7921">
                          <a:moveTo>
                            <a:pt x="0" y="7921"/>
                          </a:moveTo>
                          <a:lnTo>
                            <a:pt x="21186" y="7921"/>
                          </a:lnTo>
                          <a:lnTo>
                            <a:pt x="19024" y="0"/>
                          </a:lnTo>
                          <a:lnTo>
                            <a:pt x="2594" y="0"/>
                          </a:lnTo>
                          <a:lnTo>
                            <a:pt x="0" y="7921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383B3B"/>
                        </a:gs>
                        <a:gs pos="100000">
                          <a:srgbClr val="161717"/>
                        </a:gs>
                      </a:gsLst>
                      <a:lin ang="0" scaled="0"/>
                    </a:gradFill>
                    <a:ln w="7600" cap="flat">
                      <a:noFill/>
                      <a:miter lim="800000"/>
                    </a:ln>
                  </p:spPr>
                </p:sp>
                <p:sp>
                  <p:nvSpPr>
                    <p:cNvPr id="1064" name="1063 Forma libre"/>
                    <p:cNvSpPr/>
                    <p:nvPr/>
                  </p:nvSpPr>
                  <p:spPr>
                    <a:xfrm>
                      <a:off x="7305421" y="3204189"/>
                      <a:ext cx="22649" cy="7921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2649" h="7921">
                          <a:moveTo>
                            <a:pt x="0" y="7921"/>
                          </a:moveTo>
                          <a:lnTo>
                            <a:pt x="22649" y="7921"/>
                          </a:lnTo>
                          <a:lnTo>
                            <a:pt x="20338" y="0"/>
                          </a:lnTo>
                          <a:lnTo>
                            <a:pt x="2773" y="0"/>
                          </a:lnTo>
                          <a:lnTo>
                            <a:pt x="0" y="7921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383B3B"/>
                        </a:gs>
                        <a:gs pos="100000">
                          <a:srgbClr val="161717"/>
                        </a:gs>
                      </a:gsLst>
                      <a:lin ang="0" scaled="0"/>
                    </a:gradFill>
                    <a:ln w="7600" cap="flat">
                      <a:noFill/>
                      <a:miter lim="800000"/>
                    </a:ln>
                  </p:spPr>
                </p:sp>
              </p:grpSp>
              <p:sp>
                <p:nvSpPr>
                  <p:cNvPr id="1065" name="1064 Forma libre"/>
                  <p:cNvSpPr/>
                  <p:nvPr/>
                </p:nvSpPr>
                <p:spPr>
                  <a:xfrm>
                    <a:off x="7326784" y="3201971"/>
                    <a:ext cx="25149" cy="17664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5149" h="17664">
                        <a:moveTo>
                          <a:pt x="2071" y="17781"/>
                        </a:moveTo>
                        <a:lnTo>
                          <a:pt x="25041" y="17303"/>
                        </a:lnTo>
                        <a:lnTo>
                          <a:pt x="23125" y="9188"/>
                        </a:lnTo>
                        <a:lnTo>
                          <a:pt x="17878" y="0"/>
                        </a:lnTo>
                        <a:lnTo>
                          <a:pt x="2045" y="112"/>
                        </a:lnTo>
                        <a:lnTo>
                          <a:pt x="-110" y="8228"/>
                        </a:lnTo>
                        <a:lnTo>
                          <a:pt x="2071" y="17781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E1ECEE"/>
                      </a:gs>
                      <a:gs pos="100000">
                        <a:srgbClr val="262626"/>
                      </a:gs>
                    </a:gsLst>
                    <a:lin ang="5400000" scaled="0"/>
                  </a:gradFill>
                  <a:ln w="7600" cap="flat">
                    <a:noFill/>
                    <a:miter lim="800000"/>
                  </a:ln>
                </p:spPr>
              </p:sp>
              <p:grpSp>
                <p:nvGrpSpPr>
                  <p:cNvPr id="1906" name="1065 Grupo"/>
                  <p:cNvGrpSpPr/>
                  <p:nvPr/>
                </p:nvGrpSpPr>
                <p:grpSpPr>
                  <a:xfrm>
                    <a:off x="7260325" y="3208056"/>
                    <a:ext cx="68501" cy="11696"/>
                    <a:chOff x="7260325" y="3208056"/>
                    <a:chExt cx="68501" cy="11696"/>
                  </a:xfrm>
                </p:grpSpPr>
                <p:sp>
                  <p:nvSpPr>
                    <p:cNvPr id="1067" name="1066 Forma libre"/>
                    <p:cNvSpPr/>
                    <p:nvPr/>
                  </p:nvSpPr>
                  <p:spPr>
                    <a:xfrm>
                      <a:off x="7260445" y="3208242"/>
                      <a:ext cx="51256" cy="11458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51256" h="11458">
                          <a:moveTo>
                            <a:pt x="2111" y="11219"/>
                          </a:moveTo>
                          <a:lnTo>
                            <a:pt x="51256" y="11493"/>
                          </a:lnTo>
                          <a:lnTo>
                            <a:pt x="41558" y="35"/>
                          </a:lnTo>
                          <a:lnTo>
                            <a:pt x="5899" y="35"/>
                          </a:lnTo>
                          <a:lnTo>
                            <a:pt x="-117" y="5526"/>
                          </a:lnTo>
                          <a:lnTo>
                            <a:pt x="2111" y="11219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E1ECEE"/>
                        </a:gs>
                        <a:gs pos="100000">
                          <a:srgbClr val="262626"/>
                        </a:gs>
                      </a:gsLst>
                      <a:lin ang="5400000" scaled="0"/>
                    </a:gradFill>
                    <a:ln w="7600" cap="flat">
                      <a:noFill/>
                      <a:miter lim="800000"/>
                    </a:ln>
                  </p:spPr>
                </p:sp>
                <p:sp>
                  <p:nvSpPr>
                    <p:cNvPr id="1068" name="1067 Forma libre"/>
                    <p:cNvSpPr/>
                    <p:nvPr/>
                  </p:nvSpPr>
                  <p:spPr>
                    <a:xfrm>
                      <a:off x="7304901" y="3208060"/>
                      <a:ext cx="23951" cy="11696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3951" h="11696">
                          <a:moveTo>
                            <a:pt x="67" y="11696"/>
                          </a:moveTo>
                          <a:lnTo>
                            <a:pt x="23951" y="11696"/>
                          </a:lnTo>
                          <a:lnTo>
                            <a:pt x="21051" y="476"/>
                          </a:lnTo>
                          <a:lnTo>
                            <a:pt x="4766" y="0"/>
                          </a:lnTo>
                          <a:lnTo>
                            <a:pt x="67" y="11696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E1ECEE"/>
                        </a:gs>
                        <a:gs pos="100000">
                          <a:srgbClr val="262626"/>
                        </a:gs>
                      </a:gsLst>
                      <a:lin ang="5400000" scaled="0"/>
                    </a:gradFill>
                    <a:ln w="7600" cap="flat">
                      <a:noFill/>
                      <a:miter lim="800000"/>
                    </a:ln>
                  </p:spPr>
                </p:sp>
              </p:grpSp>
              <p:grpSp>
                <p:nvGrpSpPr>
                  <p:cNvPr id="1907" name="1068 Grupo"/>
                  <p:cNvGrpSpPr/>
                  <p:nvPr/>
                </p:nvGrpSpPr>
                <p:grpSpPr>
                  <a:xfrm>
                    <a:off x="6832537" y="3211256"/>
                    <a:ext cx="519292" cy="8299"/>
                    <a:chOff x="6832537" y="3211256"/>
                    <a:chExt cx="519292" cy="8299"/>
                  </a:xfrm>
                </p:grpSpPr>
                <p:sp>
                  <p:nvSpPr>
                    <p:cNvPr id="1070" name="1069 Forma libre"/>
                    <p:cNvSpPr/>
                    <p:nvPr/>
                  </p:nvSpPr>
                  <p:spPr>
                    <a:xfrm>
                      <a:off x="6869252" y="3211256"/>
                      <a:ext cx="27819" cy="7921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7819" h="7921">
                          <a:moveTo>
                            <a:pt x="0" y="7921"/>
                          </a:moveTo>
                          <a:lnTo>
                            <a:pt x="27819" y="7921"/>
                          </a:lnTo>
                          <a:lnTo>
                            <a:pt x="24981" y="0"/>
                          </a:lnTo>
                          <a:lnTo>
                            <a:pt x="3406" y="0"/>
                          </a:lnTo>
                          <a:lnTo>
                            <a:pt x="0" y="7921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383B3B"/>
                        </a:gs>
                        <a:gs pos="100000">
                          <a:srgbClr val="161717"/>
                        </a:gs>
                      </a:gsLst>
                      <a:lin ang="0" scaled="0"/>
                    </a:gradFill>
                    <a:ln w="7600" cap="flat">
                      <a:noFill/>
                      <a:miter lim="800000"/>
                    </a:ln>
                  </p:spPr>
                </p:sp>
                <p:sp>
                  <p:nvSpPr>
                    <p:cNvPr id="1071" name="1070 Forma libre"/>
                    <p:cNvSpPr/>
                    <p:nvPr/>
                  </p:nvSpPr>
                  <p:spPr>
                    <a:xfrm>
                      <a:off x="6832538" y="3211284"/>
                      <a:ext cx="36726" cy="7957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36726" h="7957">
                          <a:moveTo>
                            <a:pt x="-155" y="8014"/>
                          </a:moveTo>
                          <a:lnTo>
                            <a:pt x="36726" y="7909"/>
                          </a:lnTo>
                          <a:lnTo>
                            <a:pt x="33874" y="-12"/>
                          </a:lnTo>
                          <a:lnTo>
                            <a:pt x="3251" y="92"/>
                          </a:lnTo>
                          <a:lnTo>
                            <a:pt x="-155" y="8014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383B3B"/>
                        </a:gs>
                        <a:gs pos="100000">
                          <a:srgbClr val="161717"/>
                        </a:gs>
                      </a:gsLst>
                      <a:lin ang="0" scaled="0"/>
                    </a:gradFill>
                    <a:ln w="7600" cap="flat">
                      <a:noFill/>
                      <a:miter lim="800000"/>
                    </a:ln>
                  </p:spPr>
                </p:sp>
                <p:sp>
                  <p:nvSpPr>
                    <p:cNvPr id="1072" name="1071 Forma libre"/>
                    <p:cNvSpPr/>
                    <p:nvPr/>
                  </p:nvSpPr>
                  <p:spPr>
                    <a:xfrm>
                      <a:off x="6897802" y="3211256"/>
                      <a:ext cx="27819" cy="7921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7819" h="7921">
                          <a:moveTo>
                            <a:pt x="0" y="7921"/>
                          </a:moveTo>
                          <a:lnTo>
                            <a:pt x="27819" y="7921"/>
                          </a:lnTo>
                          <a:lnTo>
                            <a:pt x="24981" y="0"/>
                          </a:lnTo>
                          <a:lnTo>
                            <a:pt x="3406" y="0"/>
                          </a:lnTo>
                          <a:lnTo>
                            <a:pt x="0" y="7921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383B3B"/>
                        </a:gs>
                        <a:gs pos="100000">
                          <a:srgbClr val="161717"/>
                        </a:gs>
                      </a:gsLst>
                      <a:lin ang="0" scaled="0"/>
                    </a:gradFill>
                    <a:ln w="7600" cap="flat">
                      <a:noFill/>
                      <a:miter lim="800000"/>
                    </a:ln>
                  </p:spPr>
                </p:sp>
                <p:sp>
                  <p:nvSpPr>
                    <p:cNvPr id="1073" name="1072 Forma libre"/>
                    <p:cNvSpPr/>
                    <p:nvPr/>
                  </p:nvSpPr>
                  <p:spPr>
                    <a:xfrm>
                      <a:off x="6927137" y="3211238"/>
                      <a:ext cx="126783" cy="7957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126783" h="7957">
                          <a:moveTo>
                            <a:pt x="-155" y="8014"/>
                          </a:moveTo>
                          <a:lnTo>
                            <a:pt x="126783" y="8081"/>
                          </a:lnTo>
                          <a:lnTo>
                            <a:pt x="123918" y="160"/>
                          </a:lnTo>
                          <a:lnTo>
                            <a:pt x="3251" y="92"/>
                          </a:lnTo>
                          <a:lnTo>
                            <a:pt x="-155" y="8014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383B3B"/>
                        </a:gs>
                        <a:gs pos="100000">
                          <a:srgbClr val="161717"/>
                        </a:gs>
                      </a:gsLst>
                      <a:lin ang="0" scaled="0"/>
                    </a:gradFill>
                    <a:ln w="7600" cap="flat">
                      <a:noFill/>
                      <a:miter lim="800000"/>
                    </a:ln>
                  </p:spPr>
                </p:sp>
                <p:sp>
                  <p:nvSpPr>
                    <p:cNvPr id="1074" name="1073 Forma libre"/>
                    <p:cNvSpPr/>
                    <p:nvPr/>
                  </p:nvSpPr>
                  <p:spPr>
                    <a:xfrm>
                      <a:off x="7054960" y="3211256"/>
                      <a:ext cx="27819" cy="7921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7819" h="7921">
                          <a:moveTo>
                            <a:pt x="0" y="7921"/>
                          </a:moveTo>
                          <a:lnTo>
                            <a:pt x="27819" y="7921"/>
                          </a:lnTo>
                          <a:lnTo>
                            <a:pt x="24981" y="0"/>
                          </a:lnTo>
                          <a:lnTo>
                            <a:pt x="3406" y="0"/>
                          </a:lnTo>
                          <a:lnTo>
                            <a:pt x="0" y="7921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383B3B"/>
                        </a:gs>
                        <a:gs pos="100000">
                          <a:srgbClr val="161717"/>
                        </a:gs>
                      </a:gsLst>
                      <a:lin ang="0" scaled="0"/>
                    </a:gradFill>
                    <a:ln w="7600" cap="flat">
                      <a:noFill/>
                      <a:miter lim="800000"/>
                    </a:ln>
                  </p:spPr>
                </p:sp>
                <p:sp>
                  <p:nvSpPr>
                    <p:cNvPr id="1075" name="1074 Forma libre"/>
                    <p:cNvSpPr/>
                    <p:nvPr/>
                  </p:nvSpPr>
                  <p:spPr>
                    <a:xfrm>
                      <a:off x="7083235" y="3211528"/>
                      <a:ext cx="27819" cy="7921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7819" h="7921">
                          <a:moveTo>
                            <a:pt x="0" y="7921"/>
                          </a:moveTo>
                          <a:lnTo>
                            <a:pt x="27819" y="7921"/>
                          </a:lnTo>
                          <a:lnTo>
                            <a:pt x="24981" y="0"/>
                          </a:lnTo>
                          <a:lnTo>
                            <a:pt x="3406" y="0"/>
                          </a:lnTo>
                          <a:lnTo>
                            <a:pt x="0" y="7921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383B3B"/>
                        </a:gs>
                        <a:gs pos="100000">
                          <a:srgbClr val="161717"/>
                        </a:gs>
                      </a:gsLst>
                      <a:lin ang="0" scaled="0"/>
                    </a:gradFill>
                    <a:ln w="7600" cap="flat">
                      <a:noFill/>
                      <a:miter lim="800000"/>
                    </a:ln>
                  </p:spPr>
                </p:sp>
                <p:sp>
                  <p:nvSpPr>
                    <p:cNvPr id="1076" name="1075 Forma libre"/>
                    <p:cNvSpPr/>
                    <p:nvPr/>
                  </p:nvSpPr>
                  <p:spPr>
                    <a:xfrm>
                      <a:off x="7112201" y="3211528"/>
                      <a:ext cx="27819" cy="7921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7819" h="7921">
                          <a:moveTo>
                            <a:pt x="0" y="7921"/>
                          </a:moveTo>
                          <a:lnTo>
                            <a:pt x="27819" y="7921"/>
                          </a:lnTo>
                          <a:lnTo>
                            <a:pt x="24981" y="0"/>
                          </a:lnTo>
                          <a:lnTo>
                            <a:pt x="3406" y="0"/>
                          </a:lnTo>
                          <a:lnTo>
                            <a:pt x="0" y="7921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383B3B"/>
                        </a:gs>
                        <a:gs pos="100000">
                          <a:srgbClr val="161717"/>
                        </a:gs>
                      </a:gsLst>
                      <a:lin ang="0" scaled="0"/>
                    </a:gradFill>
                    <a:ln w="7600" cap="flat">
                      <a:noFill/>
                      <a:miter lim="800000"/>
                    </a:ln>
                  </p:spPr>
                </p:sp>
                <p:sp>
                  <p:nvSpPr>
                    <p:cNvPr id="1077" name="1076 Forma libre"/>
                    <p:cNvSpPr/>
                    <p:nvPr/>
                  </p:nvSpPr>
                  <p:spPr>
                    <a:xfrm>
                      <a:off x="7140661" y="3211186"/>
                      <a:ext cx="31935" cy="7957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31935" h="7957">
                          <a:moveTo>
                            <a:pt x="-155" y="8014"/>
                          </a:moveTo>
                          <a:lnTo>
                            <a:pt x="32047" y="7909"/>
                          </a:lnTo>
                          <a:lnTo>
                            <a:pt x="29195" y="-12"/>
                          </a:lnTo>
                          <a:lnTo>
                            <a:pt x="3251" y="92"/>
                          </a:lnTo>
                          <a:lnTo>
                            <a:pt x="-155" y="8014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383B3B"/>
                        </a:gs>
                        <a:gs pos="100000">
                          <a:srgbClr val="161717"/>
                        </a:gs>
                      </a:gsLst>
                      <a:lin ang="0" scaled="0"/>
                    </a:gradFill>
                    <a:ln w="7600" cap="flat">
                      <a:noFill/>
                      <a:miter lim="800000"/>
                    </a:ln>
                  </p:spPr>
                </p:sp>
                <p:sp>
                  <p:nvSpPr>
                    <p:cNvPr id="1078" name="1077 Forma libre"/>
                    <p:cNvSpPr/>
                    <p:nvPr/>
                  </p:nvSpPr>
                  <p:spPr>
                    <a:xfrm>
                      <a:off x="7184057" y="3211528"/>
                      <a:ext cx="22649" cy="7921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2649" h="7921">
                          <a:moveTo>
                            <a:pt x="0" y="7921"/>
                          </a:moveTo>
                          <a:lnTo>
                            <a:pt x="22649" y="7921"/>
                          </a:lnTo>
                          <a:lnTo>
                            <a:pt x="20338" y="0"/>
                          </a:lnTo>
                          <a:lnTo>
                            <a:pt x="2773" y="0"/>
                          </a:lnTo>
                          <a:lnTo>
                            <a:pt x="0" y="7921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383B3B"/>
                        </a:gs>
                        <a:gs pos="100000">
                          <a:srgbClr val="161717"/>
                        </a:gs>
                      </a:gsLst>
                      <a:lin ang="0" scaled="0"/>
                    </a:gradFill>
                    <a:ln w="7600" cap="flat">
                      <a:noFill/>
                      <a:miter lim="800000"/>
                    </a:ln>
                  </p:spPr>
                </p:sp>
                <p:sp>
                  <p:nvSpPr>
                    <p:cNvPr id="1079" name="1078 Forma libre"/>
                    <p:cNvSpPr/>
                    <p:nvPr/>
                  </p:nvSpPr>
                  <p:spPr>
                    <a:xfrm>
                      <a:off x="7206774" y="3211256"/>
                      <a:ext cx="20458" cy="7921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0458" h="7921">
                          <a:moveTo>
                            <a:pt x="0" y="7921"/>
                          </a:moveTo>
                          <a:lnTo>
                            <a:pt x="20458" y="7921"/>
                          </a:lnTo>
                          <a:lnTo>
                            <a:pt x="18370" y="0"/>
                          </a:lnTo>
                          <a:lnTo>
                            <a:pt x="2505" y="0"/>
                          </a:lnTo>
                          <a:lnTo>
                            <a:pt x="0" y="7921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383B3B"/>
                        </a:gs>
                        <a:gs pos="100000">
                          <a:srgbClr val="161717"/>
                        </a:gs>
                      </a:gsLst>
                      <a:lin ang="0" scaled="0"/>
                    </a:gradFill>
                    <a:ln w="7600" cap="flat">
                      <a:noFill/>
                      <a:miter lim="800000"/>
                    </a:ln>
                  </p:spPr>
                </p:sp>
                <p:sp>
                  <p:nvSpPr>
                    <p:cNvPr id="1080" name="1079 Forma libre"/>
                    <p:cNvSpPr/>
                    <p:nvPr/>
                  </p:nvSpPr>
                  <p:spPr>
                    <a:xfrm>
                      <a:off x="7228002" y="3211528"/>
                      <a:ext cx="22649" cy="7921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2649" h="7921">
                          <a:moveTo>
                            <a:pt x="0" y="7921"/>
                          </a:moveTo>
                          <a:lnTo>
                            <a:pt x="22649" y="7921"/>
                          </a:lnTo>
                          <a:lnTo>
                            <a:pt x="20338" y="0"/>
                          </a:lnTo>
                          <a:lnTo>
                            <a:pt x="2773" y="0"/>
                          </a:lnTo>
                          <a:lnTo>
                            <a:pt x="0" y="7921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383B3B"/>
                        </a:gs>
                        <a:gs pos="100000">
                          <a:srgbClr val="161717"/>
                        </a:gs>
                      </a:gsLst>
                      <a:lin ang="0" scaled="0"/>
                    </a:gradFill>
                    <a:ln w="7600" cap="flat">
                      <a:noFill/>
                      <a:miter lim="800000"/>
                    </a:ln>
                  </p:spPr>
                </p:sp>
                <p:sp>
                  <p:nvSpPr>
                    <p:cNvPr id="1081" name="1080 Forma libre"/>
                    <p:cNvSpPr/>
                    <p:nvPr/>
                  </p:nvSpPr>
                  <p:spPr>
                    <a:xfrm>
                      <a:off x="7262310" y="3211324"/>
                      <a:ext cx="45710" cy="7921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45710" h="7921">
                          <a:moveTo>
                            <a:pt x="0" y="7921"/>
                          </a:moveTo>
                          <a:lnTo>
                            <a:pt x="45710" y="7921"/>
                          </a:lnTo>
                          <a:lnTo>
                            <a:pt x="41046" y="0"/>
                          </a:lnTo>
                          <a:lnTo>
                            <a:pt x="5597" y="0"/>
                          </a:lnTo>
                          <a:lnTo>
                            <a:pt x="0" y="7921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383B3B"/>
                        </a:gs>
                        <a:gs pos="100000">
                          <a:srgbClr val="161717"/>
                        </a:gs>
                      </a:gsLst>
                      <a:lin ang="0" scaled="0"/>
                    </a:gradFill>
                    <a:ln w="7600" cap="flat">
                      <a:noFill/>
                      <a:miter lim="800000"/>
                    </a:ln>
                  </p:spPr>
                </p:sp>
                <p:sp>
                  <p:nvSpPr>
                    <p:cNvPr id="1082" name="1081 Forma libre"/>
                    <p:cNvSpPr/>
                    <p:nvPr/>
                  </p:nvSpPr>
                  <p:spPr>
                    <a:xfrm>
                      <a:off x="7308093" y="3211505"/>
                      <a:ext cx="20458" cy="7921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0458" h="7921">
                          <a:moveTo>
                            <a:pt x="0" y="7921"/>
                          </a:moveTo>
                          <a:lnTo>
                            <a:pt x="20458" y="7921"/>
                          </a:lnTo>
                          <a:lnTo>
                            <a:pt x="18370" y="0"/>
                          </a:lnTo>
                          <a:lnTo>
                            <a:pt x="2505" y="0"/>
                          </a:lnTo>
                          <a:lnTo>
                            <a:pt x="0" y="7921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383B3B"/>
                        </a:gs>
                        <a:gs pos="100000">
                          <a:srgbClr val="161717"/>
                        </a:gs>
                      </a:gsLst>
                      <a:lin ang="0" scaled="0"/>
                    </a:gradFill>
                    <a:ln w="7600" cap="flat">
                      <a:noFill/>
                      <a:miter lim="800000"/>
                    </a:ln>
                  </p:spPr>
                </p:sp>
                <p:sp>
                  <p:nvSpPr>
                    <p:cNvPr id="1083" name="1082 Forma libre"/>
                    <p:cNvSpPr/>
                    <p:nvPr/>
                  </p:nvSpPr>
                  <p:spPr>
                    <a:xfrm>
                      <a:off x="7329002" y="3211324"/>
                      <a:ext cx="22649" cy="7921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2649" h="7921">
                          <a:moveTo>
                            <a:pt x="0" y="7921"/>
                          </a:moveTo>
                          <a:lnTo>
                            <a:pt x="22649" y="7921"/>
                          </a:lnTo>
                          <a:lnTo>
                            <a:pt x="20338" y="0"/>
                          </a:lnTo>
                          <a:lnTo>
                            <a:pt x="2773" y="0"/>
                          </a:lnTo>
                          <a:lnTo>
                            <a:pt x="0" y="7921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383B3B"/>
                        </a:gs>
                        <a:gs pos="100000">
                          <a:srgbClr val="161717"/>
                        </a:gs>
                      </a:gsLst>
                      <a:lin ang="0" scaled="0"/>
                    </a:gradFill>
                    <a:ln w="7600" cap="flat">
                      <a:noFill/>
                      <a:miter lim="800000"/>
                    </a:ln>
                  </p:spPr>
                </p:sp>
              </p:grpSp>
            </p:grpSp>
          </p:grpSp>
          <p:grpSp>
            <p:nvGrpSpPr>
              <p:cNvPr id="1908" name="1083 Grupo"/>
              <p:cNvGrpSpPr/>
              <p:nvPr/>
            </p:nvGrpSpPr>
            <p:grpSpPr>
              <a:xfrm>
                <a:off x="6625131" y="2788113"/>
                <a:ext cx="191544" cy="410849"/>
                <a:chOff x="6625131" y="2788113"/>
                <a:chExt cx="191544" cy="410849"/>
              </a:xfrm>
            </p:grpSpPr>
            <p:grpSp>
              <p:nvGrpSpPr>
                <p:cNvPr id="1909" name="1084 Grupo"/>
                <p:cNvGrpSpPr/>
                <p:nvPr/>
              </p:nvGrpSpPr>
              <p:grpSpPr>
                <a:xfrm>
                  <a:off x="6624334" y="2787890"/>
                  <a:ext cx="191518" cy="410489"/>
                  <a:chOff x="6624334" y="2787890"/>
                  <a:chExt cx="191518" cy="410489"/>
                </a:xfrm>
              </p:grpSpPr>
              <p:sp>
                <p:nvSpPr>
                  <p:cNvPr id="1086" name="1085 Forma libre"/>
                  <p:cNvSpPr/>
                  <p:nvPr/>
                </p:nvSpPr>
                <p:spPr>
                  <a:xfrm>
                    <a:off x="6624141" y="2787806"/>
                    <a:ext cx="191364" cy="410252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91364" h="410252">
                        <a:moveTo>
                          <a:pt x="9835" y="0"/>
                        </a:moveTo>
                        <a:cubicBezTo>
                          <a:pt x="13620" y="0"/>
                          <a:pt x="181765" y="0"/>
                          <a:pt x="181765" y="0"/>
                        </a:cubicBezTo>
                        <a:cubicBezTo>
                          <a:pt x="187400" y="588"/>
                          <a:pt x="191364" y="7519"/>
                          <a:pt x="191364" y="17616"/>
                        </a:cubicBezTo>
                        <a:cubicBezTo>
                          <a:pt x="191364" y="17616"/>
                          <a:pt x="191364" y="390476"/>
                          <a:pt x="191364" y="390476"/>
                        </a:cubicBezTo>
                        <a:cubicBezTo>
                          <a:pt x="191364" y="402614"/>
                          <a:pt x="187968" y="410252"/>
                          <a:pt x="179453" y="410252"/>
                        </a:cubicBezTo>
                        <a:cubicBezTo>
                          <a:pt x="173168" y="410252"/>
                          <a:pt x="14891" y="410252"/>
                          <a:pt x="9835" y="410252"/>
                        </a:cubicBezTo>
                        <a:cubicBezTo>
                          <a:pt x="2885" y="409673"/>
                          <a:pt x="1182" y="402317"/>
                          <a:pt x="0" y="395746"/>
                        </a:cubicBezTo>
                        <a:cubicBezTo>
                          <a:pt x="614" y="389303"/>
                          <a:pt x="1364" y="21881"/>
                          <a:pt x="0" y="15578"/>
                        </a:cubicBezTo>
                        <a:cubicBezTo>
                          <a:pt x="0" y="9275"/>
                          <a:pt x="2317" y="588"/>
                          <a:pt x="9835" y="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DDDDDD"/>
                      </a:gs>
                      <a:gs pos="100000">
                        <a:srgbClr val="CAD4D6"/>
                      </a:gs>
                    </a:gsLst>
                    <a:lin ang="16200000" scaled="0"/>
                  </a:gradFill>
                  <a:ln w="445" cap="flat">
                    <a:noFill/>
                    <a:miter lim="800000"/>
                  </a:ln>
                </p:spPr>
              </p:sp>
              <p:sp>
                <p:nvSpPr>
                  <p:cNvPr id="1087" name="1086 Forma libre"/>
                  <p:cNvSpPr/>
                  <p:nvPr/>
                </p:nvSpPr>
                <p:spPr>
                  <a:xfrm>
                    <a:off x="6633762" y="2796899"/>
                    <a:ext cx="172735" cy="392176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72735" h="392176">
                        <a:moveTo>
                          <a:pt x="8362" y="0"/>
                        </a:moveTo>
                        <a:cubicBezTo>
                          <a:pt x="11790" y="0"/>
                          <a:pt x="164088" y="0"/>
                          <a:pt x="164088" y="0"/>
                        </a:cubicBezTo>
                        <a:cubicBezTo>
                          <a:pt x="170966" y="-583"/>
                          <a:pt x="172735" y="7186"/>
                          <a:pt x="172735" y="16836"/>
                        </a:cubicBezTo>
                        <a:cubicBezTo>
                          <a:pt x="172735" y="16836"/>
                          <a:pt x="172735" y="373170"/>
                          <a:pt x="172735" y="373170"/>
                        </a:cubicBezTo>
                        <a:cubicBezTo>
                          <a:pt x="172735" y="384770"/>
                          <a:pt x="173237" y="392176"/>
                          <a:pt x="161995" y="392176"/>
                        </a:cubicBezTo>
                        <a:cubicBezTo>
                          <a:pt x="156302" y="392176"/>
                          <a:pt x="12942" y="392176"/>
                          <a:pt x="8362" y="392176"/>
                        </a:cubicBezTo>
                        <a:cubicBezTo>
                          <a:pt x="644" y="392176"/>
                          <a:pt x="1033" y="383931"/>
                          <a:pt x="0" y="378206"/>
                        </a:cubicBezTo>
                        <a:cubicBezTo>
                          <a:pt x="914" y="373170"/>
                          <a:pt x="690" y="20911"/>
                          <a:pt x="0" y="14888"/>
                        </a:cubicBezTo>
                        <a:cubicBezTo>
                          <a:pt x="0" y="8864"/>
                          <a:pt x="644" y="549"/>
                          <a:pt x="8362" y="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11171C"/>
                      </a:gs>
                      <a:gs pos="100000">
                        <a:srgbClr val="A5A5A5"/>
                      </a:gs>
                    </a:gsLst>
                    <a:lin ang="5400000" scaled="0"/>
                  </a:gradFill>
                  <a:ln w="445" cap="flat">
                    <a:noFill/>
                    <a:miter lim="800000"/>
                  </a:ln>
                </p:spPr>
              </p:sp>
              <p:sp>
                <p:nvSpPr>
                  <p:cNvPr id="1088" name="1087 Forma libre"/>
                  <p:cNvSpPr/>
                  <p:nvPr/>
                </p:nvSpPr>
                <p:spPr>
                  <a:xfrm>
                    <a:off x="6638158" y="2799567"/>
                    <a:ext cx="163942" cy="7886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63942" h="7886">
                        <a:moveTo>
                          <a:pt x="8775" y="354"/>
                        </a:moveTo>
                        <a:lnTo>
                          <a:pt x="154876" y="354"/>
                        </a:lnTo>
                        <a:cubicBezTo>
                          <a:pt x="154876" y="354"/>
                          <a:pt x="163942" y="-1544"/>
                          <a:pt x="163942" y="3979"/>
                        </a:cubicBezTo>
                        <a:cubicBezTo>
                          <a:pt x="163680" y="9502"/>
                          <a:pt x="154876" y="7603"/>
                          <a:pt x="154876" y="7603"/>
                        </a:cubicBezTo>
                        <a:lnTo>
                          <a:pt x="8775" y="7603"/>
                        </a:lnTo>
                        <a:cubicBezTo>
                          <a:pt x="8775" y="7603"/>
                          <a:pt x="-323" y="9206"/>
                          <a:pt x="0" y="3979"/>
                        </a:cubicBezTo>
                        <a:cubicBezTo>
                          <a:pt x="0" y="-1249"/>
                          <a:pt x="8775" y="354"/>
                          <a:pt x="8775" y="354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7F7F7F"/>
                      </a:gs>
                      <a:gs pos="50000">
                        <a:srgbClr val="CAD4D6"/>
                      </a:gs>
                      <a:gs pos="100000">
                        <a:srgbClr val="7F7F7F"/>
                      </a:gs>
                    </a:gsLst>
                    <a:lin ang="5400000" scaled="0"/>
                  </a:gradFill>
                  <a:ln w="445" cap="flat">
                    <a:noFill/>
                    <a:miter lim="800000"/>
                  </a:ln>
                </p:spPr>
              </p:sp>
              <p:sp>
                <p:nvSpPr>
                  <p:cNvPr id="1089" name="Rectangle"/>
                  <p:cNvSpPr/>
                  <p:nvPr/>
                </p:nvSpPr>
                <p:spPr>
                  <a:xfrm>
                    <a:off x="6637663" y="2810670"/>
                    <a:ext cx="164934" cy="49288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64934" h="49288">
                        <a:moveTo>
                          <a:pt x="0" y="0"/>
                        </a:moveTo>
                        <a:lnTo>
                          <a:pt x="164934" y="0"/>
                        </a:lnTo>
                        <a:lnTo>
                          <a:pt x="164934" y="49288"/>
                        </a:lnTo>
                        <a:lnTo>
                          <a:pt x="0" y="4928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495C5F"/>
                      </a:gs>
                      <a:gs pos="100000">
                        <a:srgbClr val="262626"/>
                      </a:gs>
                    </a:gsLst>
                    <a:lin ang="0" scaled="0"/>
                  </a:gradFill>
                  <a:ln w="7600" cap="flat">
                    <a:solidFill>
                      <a:srgbClr val="000000"/>
                    </a:solidFill>
                    <a:miter lim="800000"/>
                  </a:ln>
                </p:spPr>
              </p:sp>
              <p:sp>
                <p:nvSpPr>
                  <p:cNvPr id="1090" name="Rectangle"/>
                  <p:cNvSpPr/>
                  <p:nvPr/>
                </p:nvSpPr>
                <p:spPr>
                  <a:xfrm>
                    <a:off x="6652921" y="2841700"/>
                    <a:ext cx="112434" cy="11441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12434" h="11441">
                        <a:moveTo>
                          <a:pt x="0" y="0"/>
                        </a:moveTo>
                        <a:lnTo>
                          <a:pt x="112434" y="0"/>
                        </a:lnTo>
                        <a:lnTo>
                          <a:pt x="112434" y="11441"/>
                        </a:lnTo>
                        <a:lnTo>
                          <a:pt x="0" y="1144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7F7F7F"/>
                      </a:gs>
                      <a:gs pos="100000">
                        <a:srgbClr val="3F3F3F"/>
                      </a:gs>
                    </a:gsLst>
                    <a:lin ang="5400000" scaled="0"/>
                  </a:gradFill>
                  <a:ln w="7600" cap="flat">
                    <a:noFill/>
                    <a:miter lim="800000"/>
                  </a:ln>
                </p:spPr>
              </p:sp>
              <p:sp>
                <p:nvSpPr>
                  <p:cNvPr id="1091" name="Rectangle"/>
                  <p:cNvSpPr/>
                  <p:nvPr/>
                </p:nvSpPr>
                <p:spPr>
                  <a:xfrm>
                    <a:off x="6656969" y="2845230"/>
                    <a:ext cx="104340" cy="4381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04340" h="4381">
                        <a:moveTo>
                          <a:pt x="0" y="0"/>
                        </a:moveTo>
                        <a:lnTo>
                          <a:pt x="104340" y="0"/>
                        </a:lnTo>
                        <a:lnTo>
                          <a:pt x="104340" y="4381"/>
                        </a:lnTo>
                        <a:lnTo>
                          <a:pt x="0" y="438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B2B1A8"/>
                      </a:gs>
                      <a:gs pos="100000">
                        <a:srgbClr val="A6BED0"/>
                      </a:gs>
                    </a:gsLst>
                    <a:lin ang="5400000" scaled="0"/>
                  </a:gradFill>
                  <a:ln w="7600" cap="flat">
                    <a:noFill/>
                    <a:miter lim="800000"/>
                  </a:ln>
                </p:spPr>
              </p:sp>
              <p:sp>
                <p:nvSpPr>
                  <p:cNvPr id="1092" name="Rectangle"/>
                  <p:cNvSpPr/>
                  <p:nvPr/>
                </p:nvSpPr>
                <p:spPr>
                  <a:xfrm>
                    <a:off x="6773870" y="2843706"/>
                    <a:ext cx="13617" cy="6265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3617" h="6265">
                        <a:moveTo>
                          <a:pt x="0" y="0"/>
                        </a:moveTo>
                        <a:lnTo>
                          <a:pt x="13617" y="0"/>
                        </a:lnTo>
                        <a:lnTo>
                          <a:pt x="13617" y="6265"/>
                        </a:lnTo>
                        <a:lnTo>
                          <a:pt x="0" y="6265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EDF0F7"/>
                      </a:gs>
                      <a:gs pos="100000">
                        <a:srgbClr val="A6BED0"/>
                      </a:gs>
                    </a:gsLst>
                    <a:lin ang="5400000" scaled="0"/>
                  </a:gradFill>
                  <a:ln w="7600" cap="flat">
                    <a:noFill/>
                    <a:miter lim="800000"/>
                  </a:ln>
                </p:spPr>
              </p:sp>
              <p:sp>
                <p:nvSpPr>
                  <p:cNvPr id="1093" name="1092 Forma libre"/>
                  <p:cNvSpPr/>
                  <p:nvPr/>
                </p:nvSpPr>
                <p:spPr>
                  <a:xfrm rot="-5400000">
                    <a:off x="6601021" y="2950400"/>
                    <a:ext cx="238774" cy="172025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38774" h="172025">
                        <a:moveTo>
                          <a:pt x="199341" y="429"/>
                        </a:moveTo>
                        <a:cubicBezTo>
                          <a:pt x="86971" y="429"/>
                          <a:pt x="-288" y="30482"/>
                          <a:pt x="0" y="86341"/>
                        </a:cubicBezTo>
                        <a:cubicBezTo>
                          <a:pt x="-288" y="141759"/>
                          <a:pt x="88834" y="172025"/>
                          <a:pt x="199341" y="172025"/>
                        </a:cubicBezTo>
                        <a:cubicBezTo>
                          <a:pt x="208661" y="172025"/>
                          <a:pt x="238774" y="172025"/>
                          <a:pt x="238774" y="172025"/>
                        </a:cubicBezTo>
                        <a:lnTo>
                          <a:pt x="238774" y="0"/>
                        </a:lnTo>
                        <a:cubicBezTo>
                          <a:pt x="238774" y="0"/>
                          <a:pt x="216397" y="429"/>
                          <a:pt x="199341" y="429"/>
                        </a:cubicBezTo>
                        <a:close/>
                      </a:path>
                    </a:pathLst>
                  </a:custGeom>
                  <a:gradFill>
                    <a:gsLst>
                      <a:gs pos="100000">
                        <a:srgbClr val="E1ECEE"/>
                      </a:gs>
                      <a:gs pos="80057">
                        <a:srgbClr val="E1ECEE"/>
                      </a:gs>
                      <a:gs pos="0">
                        <a:srgbClr val="383B3B"/>
                      </a:gs>
                    </a:gsLst>
                    <a:path path="circle">
                      <a:fillToRect t="100000" r="100000"/>
                    </a:path>
                    <a:tileRect l="-100000" b="-100000"/>
                  </a:gradFill>
                  <a:ln w="5700" cap="flat">
                    <a:noFill/>
                    <a:miter lim="800000"/>
                  </a:ln>
                </p:spPr>
              </p:sp>
              <p:sp>
                <p:nvSpPr>
                  <p:cNvPr id="1094" name="1093 Forma libre"/>
                  <p:cNvSpPr/>
                  <p:nvPr/>
                </p:nvSpPr>
                <p:spPr>
                  <a:xfrm rot="-5400000">
                    <a:off x="6642588" y="2910764"/>
                    <a:ext cx="154468" cy="165390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54468" h="165390">
                        <a:moveTo>
                          <a:pt x="129622" y="411"/>
                        </a:moveTo>
                        <a:cubicBezTo>
                          <a:pt x="56553" y="411"/>
                          <a:pt x="-324" y="29877"/>
                          <a:pt x="0" y="83609"/>
                        </a:cubicBezTo>
                        <a:cubicBezTo>
                          <a:pt x="-324" y="136917"/>
                          <a:pt x="57764" y="165390"/>
                          <a:pt x="129622" y="165390"/>
                        </a:cubicBezTo>
                        <a:cubicBezTo>
                          <a:pt x="135683" y="165390"/>
                          <a:pt x="154468" y="165390"/>
                          <a:pt x="154468" y="165390"/>
                        </a:cubicBezTo>
                        <a:lnTo>
                          <a:pt x="154468" y="0"/>
                        </a:lnTo>
                        <a:cubicBezTo>
                          <a:pt x="154468" y="0"/>
                          <a:pt x="140713" y="411"/>
                          <a:pt x="129622" y="411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383B3B"/>
                      </a:gs>
                      <a:gs pos="100000">
                        <a:srgbClr val="DBDCF2"/>
                      </a:gs>
                    </a:gsLst>
                    <a:lin ang="10800000" scaled="0"/>
                  </a:gradFill>
                  <a:ln w="5700" cap="flat">
                    <a:noFill/>
                    <a:miter lim="800000"/>
                  </a:ln>
                </p:spPr>
              </p:sp>
              <p:grpSp>
                <p:nvGrpSpPr>
                  <p:cNvPr id="1910" name="1094 Grupo"/>
                  <p:cNvGrpSpPr/>
                  <p:nvPr/>
                </p:nvGrpSpPr>
                <p:grpSpPr>
                  <a:xfrm>
                    <a:off x="6641700" y="2922165"/>
                    <a:ext cx="111479" cy="30099"/>
                    <a:chOff x="6641700" y="2922165"/>
                    <a:chExt cx="111479" cy="30099"/>
                  </a:xfrm>
                </p:grpSpPr>
                <p:sp>
                  <p:nvSpPr>
                    <p:cNvPr id="1096" name="Rectangle"/>
                    <p:cNvSpPr/>
                    <p:nvPr/>
                  </p:nvSpPr>
                  <p:spPr>
                    <a:xfrm>
                      <a:off x="6641764" y="2922389"/>
                      <a:ext cx="111378" cy="29857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111378" h="29857">
                          <a:moveTo>
                            <a:pt x="0" y="0"/>
                          </a:moveTo>
                          <a:lnTo>
                            <a:pt x="111378" y="0"/>
                          </a:lnTo>
                          <a:lnTo>
                            <a:pt x="111378" y="29857"/>
                          </a:lnTo>
                          <a:lnTo>
                            <a:pt x="0" y="29857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E1ECEE"/>
                        </a:gs>
                        <a:gs pos="100000">
                          <a:srgbClr val="A8B1B2"/>
                        </a:gs>
                      </a:gsLst>
                      <a:lin ang="5400000" scaled="0"/>
                    </a:gradFill>
                    <a:ln w="7600" cap="flat">
                      <a:noFill/>
                      <a:miter lim="800000"/>
                    </a:ln>
                  </p:spPr>
                </p:sp>
                <p:sp>
                  <p:nvSpPr>
                    <p:cNvPr id="1097" name="Rectangle"/>
                    <p:cNvSpPr/>
                    <p:nvPr/>
                  </p:nvSpPr>
                  <p:spPr>
                    <a:xfrm>
                      <a:off x="6646701" y="2926258"/>
                      <a:ext cx="101503" cy="22119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101503" h="22119">
                          <a:moveTo>
                            <a:pt x="0" y="4794"/>
                          </a:moveTo>
                          <a:lnTo>
                            <a:pt x="35712" y="4794"/>
                          </a:lnTo>
                          <a:lnTo>
                            <a:pt x="35712" y="-128"/>
                          </a:lnTo>
                          <a:lnTo>
                            <a:pt x="70984" y="-128"/>
                          </a:lnTo>
                          <a:lnTo>
                            <a:pt x="71282" y="4794"/>
                          </a:lnTo>
                          <a:lnTo>
                            <a:pt x="101503" y="4794"/>
                          </a:lnTo>
                          <a:lnTo>
                            <a:pt x="101503" y="17882"/>
                          </a:lnTo>
                          <a:lnTo>
                            <a:pt x="71282" y="17882"/>
                          </a:lnTo>
                          <a:lnTo>
                            <a:pt x="71282" y="22204"/>
                          </a:lnTo>
                          <a:lnTo>
                            <a:pt x="35279" y="22204"/>
                          </a:lnTo>
                          <a:lnTo>
                            <a:pt x="35279" y="17882"/>
                          </a:lnTo>
                          <a:lnTo>
                            <a:pt x="0" y="17882"/>
                          </a:lnTo>
                          <a:lnTo>
                            <a:pt x="0" y="4794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595959"/>
                        </a:gs>
                        <a:gs pos="100000">
                          <a:srgbClr val="3F3F3F"/>
                        </a:gs>
                      </a:gsLst>
                      <a:lin ang="5400000" scaled="0"/>
                    </a:gradFill>
                    <a:ln w="7600" cap="flat">
                      <a:noFill/>
                      <a:miter lim="800000"/>
                    </a:ln>
                  </p:spPr>
                </p:sp>
                <p:sp>
                  <p:nvSpPr>
                    <p:cNvPr id="1098" name="Rectangle"/>
                    <p:cNvSpPr/>
                    <p:nvPr/>
                  </p:nvSpPr>
                  <p:spPr>
                    <a:xfrm>
                      <a:off x="6650564" y="2934812"/>
                      <a:ext cx="93779" cy="5012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93779" h="5012">
                          <a:moveTo>
                            <a:pt x="0" y="0"/>
                          </a:moveTo>
                          <a:lnTo>
                            <a:pt x="93779" y="0"/>
                          </a:lnTo>
                          <a:lnTo>
                            <a:pt x="93779" y="5012"/>
                          </a:lnTo>
                          <a:lnTo>
                            <a:pt x="0" y="5012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BFBFBF"/>
                        </a:gs>
                        <a:gs pos="50000">
                          <a:srgbClr val="0C0C0C"/>
                        </a:gs>
                        <a:gs pos="100000">
                          <a:srgbClr val="BFBFBF"/>
                        </a:gs>
                      </a:gsLst>
                      <a:lin ang="5400000" scaled="0"/>
                    </a:gradFill>
                    <a:ln w="7600" cap="flat">
                      <a:noFill/>
                      <a:miter lim="800000"/>
                    </a:ln>
                  </p:spPr>
                </p:sp>
              </p:grpSp>
              <p:sp>
                <p:nvSpPr>
                  <p:cNvPr id="1099" name="Rectangle"/>
                  <p:cNvSpPr/>
                  <p:nvPr/>
                </p:nvSpPr>
                <p:spPr>
                  <a:xfrm>
                    <a:off x="6637708" y="2863582"/>
                    <a:ext cx="164932" cy="49288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64932" h="49288">
                        <a:moveTo>
                          <a:pt x="0" y="0"/>
                        </a:moveTo>
                        <a:lnTo>
                          <a:pt x="164932" y="0"/>
                        </a:lnTo>
                        <a:lnTo>
                          <a:pt x="164932" y="49288"/>
                        </a:lnTo>
                        <a:lnTo>
                          <a:pt x="0" y="4928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495C5F"/>
                      </a:gs>
                      <a:gs pos="100000">
                        <a:srgbClr val="262626"/>
                      </a:gs>
                    </a:gsLst>
                    <a:lin ang="0" scaled="0"/>
                  </a:gradFill>
                  <a:ln w="7600" cap="flat">
                    <a:solidFill>
                      <a:srgbClr val="000000"/>
                    </a:solidFill>
                    <a:miter lim="800000"/>
                  </a:ln>
                </p:spPr>
              </p:sp>
              <p:sp>
                <p:nvSpPr>
                  <p:cNvPr id="1100" name="Rectangle"/>
                  <p:cNvSpPr/>
                  <p:nvPr/>
                </p:nvSpPr>
                <p:spPr>
                  <a:xfrm>
                    <a:off x="6652971" y="2894613"/>
                    <a:ext cx="112435" cy="11441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12435" h="11441">
                        <a:moveTo>
                          <a:pt x="0" y="0"/>
                        </a:moveTo>
                        <a:lnTo>
                          <a:pt x="112435" y="0"/>
                        </a:lnTo>
                        <a:lnTo>
                          <a:pt x="112435" y="11441"/>
                        </a:lnTo>
                        <a:lnTo>
                          <a:pt x="0" y="1144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7F7F7F"/>
                      </a:gs>
                      <a:gs pos="100000">
                        <a:srgbClr val="3F3F3F"/>
                      </a:gs>
                    </a:gsLst>
                    <a:lin ang="5400000" scaled="0"/>
                  </a:gradFill>
                  <a:ln w="7600" cap="flat">
                    <a:noFill/>
                    <a:miter lim="800000"/>
                  </a:ln>
                </p:spPr>
              </p:sp>
              <p:sp>
                <p:nvSpPr>
                  <p:cNvPr id="1101" name="Rectangle"/>
                  <p:cNvSpPr/>
                  <p:nvPr/>
                </p:nvSpPr>
                <p:spPr>
                  <a:xfrm>
                    <a:off x="6657017" y="2898143"/>
                    <a:ext cx="104342" cy="4381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04342" h="4381">
                        <a:moveTo>
                          <a:pt x="0" y="0"/>
                        </a:moveTo>
                        <a:lnTo>
                          <a:pt x="104342" y="0"/>
                        </a:lnTo>
                        <a:lnTo>
                          <a:pt x="104342" y="4381"/>
                        </a:lnTo>
                        <a:lnTo>
                          <a:pt x="0" y="438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B2B1A8"/>
                      </a:gs>
                      <a:gs pos="100000">
                        <a:srgbClr val="A6BED0"/>
                      </a:gs>
                    </a:gsLst>
                    <a:lin ang="5400000" scaled="0"/>
                  </a:gradFill>
                  <a:ln w="7600" cap="flat">
                    <a:noFill/>
                    <a:miter lim="800000"/>
                  </a:ln>
                </p:spPr>
              </p:sp>
              <p:sp>
                <p:nvSpPr>
                  <p:cNvPr id="1102" name="Rectangle"/>
                  <p:cNvSpPr/>
                  <p:nvPr/>
                </p:nvSpPr>
                <p:spPr>
                  <a:xfrm>
                    <a:off x="6773915" y="2896617"/>
                    <a:ext cx="13618" cy="6265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3618" h="6265">
                        <a:moveTo>
                          <a:pt x="0" y="0"/>
                        </a:moveTo>
                        <a:lnTo>
                          <a:pt x="13618" y="0"/>
                        </a:lnTo>
                        <a:lnTo>
                          <a:pt x="13618" y="6265"/>
                        </a:lnTo>
                        <a:lnTo>
                          <a:pt x="0" y="6265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EDF0F7"/>
                      </a:gs>
                      <a:gs pos="100000">
                        <a:srgbClr val="A6BED0"/>
                      </a:gs>
                    </a:gsLst>
                    <a:lin ang="5400000" scaled="0"/>
                  </a:gradFill>
                  <a:ln w="7600" cap="flat">
                    <a:noFill/>
                    <a:miter lim="800000"/>
                  </a:ln>
                </p:spPr>
              </p:sp>
              <p:grpSp>
                <p:nvGrpSpPr>
                  <p:cNvPr id="1911" name="1102 Grupo"/>
                  <p:cNvGrpSpPr/>
                  <p:nvPr/>
                </p:nvGrpSpPr>
                <p:grpSpPr>
                  <a:xfrm>
                    <a:off x="6684900" y="3061681"/>
                    <a:ext cx="71003" cy="71293"/>
                    <a:chOff x="6684900" y="3061681"/>
                    <a:chExt cx="71003" cy="71293"/>
                  </a:xfrm>
                </p:grpSpPr>
                <p:grpSp>
                  <p:nvGrpSpPr>
                    <p:cNvPr id="1913" name="1103 Grupo"/>
                    <p:cNvGrpSpPr/>
                    <p:nvPr/>
                  </p:nvGrpSpPr>
                  <p:grpSpPr>
                    <a:xfrm>
                      <a:off x="6684905" y="3061373"/>
                      <a:ext cx="70914" cy="71804"/>
                      <a:chOff x="6684905" y="3061373"/>
                      <a:chExt cx="70914" cy="71804"/>
                    </a:xfrm>
                  </p:grpSpPr>
                  <p:sp>
                    <p:nvSpPr>
                      <p:cNvPr id="1105" name="1104 Forma libre"/>
                      <p:cNvSpPr/>
                      <p:nvPr/>
                    </p:nvSpPr>
                    <p:spPr>
                      <a:xfrm rot="-5400000">
                        <a:off x="6685687" y="3062986"/>
                        <a:ext cx="71565" cy="68739"/>
                      </a:xfrm>
                      <a:custGeom>
                        <a:avLst/>
                        <a:gdLst/>
                        <a:ahLst/>
                        <a:cxnLst/>
                        <a:rect l="0" t="0" r="0" b="0"/>
                        <a:pathLst>
                          <a:path w="71565" h="68739">
                            <a:moveTo>
                              <a:pt x="57957" y="0"/>
                            </a:moveTo>
                            <a:cubicBezTo>
                              <a:pt x="25286" y="0"/>
                              <a:pt x="487" y="11275"/>
                              <a:pt x="0" y="34667"/>
                            </a:cubicBezTo>
                            <a:cubicBezTo>
                              <a:pt x="115" y="59211"/>
                              <a:pt x="22399" y="68544"/>
                              <a:pt x="57957" y="68739"/>
                            </a:cubicBezTo>
                            <a:cubicBezTo>
                              <a:pt x="60667" y="68739"/>
                              <a:pt x="70625" y="68739"/>
                              <a:pt x="70625" y="68739"/>
                            </a:cubicBezTo>
                            <a:lnTo>
                              <a:pt x="71565" y="67665"/>
                            </a:lnTo>
                            <a:cubicBezTo>
                              <a:pt x="71565" y="67664"/>
                              <a:pt x="66431" y="64661"/>
                              <a:pt x="57814" y="64096"/>
                            </a:cubicBezTo>
                            <a:cubicBezTo>
                              <a:pt x="39103" y="62867"/>
                              <a:pt x="7249" y="58521"/>
                              <a:pt x="7079" y="34857"/>
                            </a:cubicBezTo>
                            <a:cubicBezTo>
                              <a:pt x="6897" y="9636"/>
                              <a:pt x="39445" y="5410"/>
                              <a:pt x="57776" y="4365"/>
                            </a:cubicBezTo>
                            <a:cubicBezTo>
                              <a:pt x="64565" y="3978"/>
                              <a:pt x="69229" y="4505"/>
                              <a:pt x="69176" y="4506"/>
                            </a:cubicBezTo>
                            <a:lnTo>
                              <a:pt x="70080" y="3374"/>
                            </a:lnTo>
                            <a:cubicBezTo>
                              <a:pt x="70080" y="3374"/>
                              <a:pt x="62916" y="0"/>
                              <a:pt x="57957" y="0"/>
                            </a:cubicBezTo>
                            <a:close/>
                          </a:path>
                        </a:pathLst>
                      </a:custGeom>
                      <a:gradFill>
                        <a:gsLst>
                          <a:gs pos="0">
                            <a:srgbClr val="262626"/>
                          </a:gs>
                          <a:gs pos="100000">
                            <a:srgbClr val="7F7F7F"/>
                          </a:gs>
                        </a:gsLst>
                        <a:lin ang="0" scaled="0"/>
                      </a:gradFill>
                      <a:ln w="1055" cap="flat">
                        <a:noFill/>
                        <a:miter lim="800000"/>
                      </a:ln>
                    </p:spPr>
                  </p:sp>
                  <p:sp>
                    <p:nvSpPr>
                      <p:cNvPr id="1106" name="1105 Forma libre"/>
                      <p:cNvSpPr/>
                      <p:nvPr/>
                    </p:nvSpPr>
                    <p:spPr>
                      <a:xfrm rot="-5400000">
                        <a:off x="6684136" y="3062290"/>
                        <a:ext cx="71331" cy="69930"/>
                      </a:xfrm>
                      <a:custGeom>
                        <a:avLst/>
                        <a:gdLst/>
                        <a:ahLst/>
                        <a:cxnLst/>
                        <a:rect l="0" t="0" r="0" b="0"/>
                        <a:pathLst>
                          <a:path w="71331" h="69930">
                            <a:moveTo>
                              <a:pt x="57957" y="0"/>
                            </a:moveTo>
                            <a:cubicBezTo>
                              <a:pt x="25286" y="0"/>
                              <a:pt x="487" y="11274"/>
                              <a:pt x="0" y="34666"/>
                            </a:cubicBezTo>
                            <a:cubicBezTo>
                              <a:pt x="115" y="59210"/>
                              <a:pt x="22399" y="68542"/>
                              <a:pt x="57957" y="68738"/>
                            </a:cubicBezTo>
                            <a:cubicBezTo>
                              <a:pt x="60667" y="68738"/>
                              <a:pt x="71331" y="69930"/>
                              <a:pt x="71331" y="69930"/>
                            </a:cubicBezTo>
                            <a:lnTo>
                              <a:pt x="69749" y="65365"/>
                            </a:lnTo>
                            <a:lnTo>
                              <a:pt x="68456" y="64291"/>
                            </a:lnTo>
                            <a:cubicBezTo>
                              <a:pt x="68456" y="64291"/>
                              <a:pt x="66431" y="64659"/>
                              <a:pt x="57814" y="64095"/>
                            </a:cubicBezTo>
                            <a:cubicBezTo>
                              <a:pt x="39104" y="62866"/>
                              <a:pt x="7249" y="58520"/>
                              <a:pt x="7079" y="34856"/>
                            </a:cubicBezTo>
                            <a:cubicBezTo>
                              <a:pt x="6897" y="9635"/>
                              <a:pt x="39445" y="5409"/>
                              <a:pt x="57776" y="4364"/>
                            </a:cubicBezTo>
                            <a:cubicBezTo>
                              <a:pt x="64565" y="3977"/>
                              <a:pt x="69920" y="5638"/>
                              <a:pt x="69866" y="5639"/>
                            </a:cubicBezTo>
                            <a:lnTo>
                              <a:pt x="71331" y="1340"/>
                            </a:lnTo>
                            <a:lnTo>
                              <a:pt x="70337" y="0"/>
                            </a:lnTo>
                            <a:cubicBezTo>
                              <a:pt x="70337" y="0"/>
                              <a:pt x="62916" y="0"/>
                              <a:pt x="57957" y="0"/>
                            </a:cubicBezTo>
                            <a:close/>
                          </a:path>
                        </a:pathLst>
                      </a:custGeom>
                      <a:gradFill>
                        <a:gsLst>
                          <a:gs pos="0">
                            <a:srgbClr val="FFFFFF"/>
                          </a:gs>
                          <a:gs pos="100000">
                            <a:srgbClr val="BFBFBF"/>
                          </a:gs>
                        </a:gsLst>
                        <a:lin ang="10800000" scaled="0"/>
                      </a:gradFill>
                      <a:ln w="1055" cap="flat">
                        <a:noFill/>
                        <a:miter lim="800000"/>
                      </a:ln>
                    </p:spPr>
                  </p:sp>
                  <p:sp>
                    <p:nvSpPr>
                      <p:cNvPr id="1107" name="1106 Forma libre"/>
                      <p:cNvSpPr/>
                      <p:nvPr/>
                    </p:nvSpPr>
                    <p:spPr>
                      <a:xfrm rot="-5400000">
                        <a:off x="6684887" y="3063064"/>
                        <a:ext cx="70938" cy="68775"/>
                      </a:xfrm>
                      <a:custGeom>
                        <a:avLst/>
                        <a:gdLst/>
                        <a:ahLst/>
                        <a:cxnLst/>
                        <a:rect l="0" t="0" r="0" b="0"/>
                        <a:pathLst>
                          <a:path w="70938" h="68775">
                            <a:moveTo>
                              <a:pt x="57957" y="0"/>
                            </a:moveTo>
                            <a:cubicBezTo>
                              <a:pt x="25286" y="0"/>
                              <a:pt x="487" y="11276"/>
                              <a:pt x="0" y="34668"/>
                            </a:cubicBezTo>
                            <a:cubicBezTo>
                              <a:pt x="115" y="59212"/>
                              <a:pt x="22399" y="68545"/>
                              <a:pt x="57957" y="68775"/>
                            </a:cubicBezTo>
                            <a:cubicBezTo>
                              <a:pt x="60667" y="68775"/>
                              <a:pt x="70627" y="68775"/>
                              <a:pt x="70627" y="68775"/>
                            </a:cubicBezTo>
                            <a:lnTo>
                              <a:pt x="68940" y="64231"/>
                            </a:lnTo>
                            <a:cubicBezTo>
                              <a:pt x="68940" y="64231"/>
                              <a:pt x="66431" y="64662"/>
                              <a:pt x="57814" y="64097"/>
                            </a:cubicBezTo>
                            <a:cubicBezTo>
                              <a:pt x="39104" y="62868"/>
                              <a:pt x="7249" y="58522"/>
                              <a:pt x="7079" y="34858"/>
                            </a:cubicBezTo>
                            <a:cubicBezTo>
                              <a:pt x="6897" y="9637"/>
                              <a:pt x="39445" y="5412"/>
                              <a:pt x="57776" y="4367"/>
                            </a:cubicBezTo>
                            <a:cubicBezTo>
                              <a:pt x="64565" y="3980"/>
                              <a:pt x="69229" y="4507"/>
                              <a:pt x="69176" y="4507"/>
                            </a:cubicBezTo>
                            <a:lnTo>
                              <a:pt x="70862" y="0"/>
                            </a:lnTo>
                            <a:cubicBezTo>
                              <a:pt x="70862" y="0"/>
                              <a:pt x="62916" y="0"/>
                              <a:pt x="57957" y="0"/>
                            </a:cubicBezTo>
                            <a:close/>
                          </a:path>
                        </a:pathLst>
                      </a:custGeom>
                      <a:gradFill>
                        <a:gsLst>
                          <a:gs pos="100000">
                            <a:srgbClr val="EAEAEA"/>
                          </a:gs>
                          <a:gs pos="69244">
                            <a:srgbClr val="EAEAEA"/>
                          </a:gs>
                          <a:gs pos="0">
                            <a:srgbClr val="262626"/>
                          </a:gs>
                        </a:gsLst>
                        <a:path path="circle">
                          <a:fillToRect t="100000" r="100000"/>
                        </a:path>
                        <a:tileRect l="-100000" b="-100000"/>
                      </a:gradFill>
                      <a:ln w="1055" cap="flat">
                        <a:noFill/>
                        <a:miter lim="800000"/>
                      </a:ln>
                    </p:spPr>
                  </p:sp>
                </p:grpSp>
                <p:grpSp>
                  <p:nvGrpSpPr>
                    <p:cNvPr id="1914" name="1107 Grupo"/>
                    <p:cNvGrpSpPr/>
                    <p:nvPr/>
                  </p:nvGrpSpPr>
                  <p:grpSpPr>
                    <a:xfrm>
                      <a:off x="6713109" y="3072979"/>
                      <a:ext cx="14506" cy="14353"/>
                      <a:chOff x="6713109" y="3072979"/>
                      <a:chExt cx="14506" cy="14353"/>
                    </a:xfrm>
                  </p:grpSpPr>
                  <p:sp>
                    <p:nvSpPr>
                      <p:cNvPr id="1109" name="1108 Forma libre"/>
                      <p:cNvSpPr/>
                      <p:nvPr/>
                    </p:nvSpPr>
                    <p:spPr>
                      <a:xfrm>
                        <a:off x="6713129" y="3072966"/>
                        <a:ext cx="14439" cy="14390"/>
                      </a:xfrm>
                      <a:custGeom>
                        <a:avLst/>
                        <a:gdLst/>
                        <a:ahLst/>
                        <a:cxnLst/>
                        <a:rect l="0" t="0" r="0" b="0"/>
                        <a:pathLst>
                          <a:path w="14439" h="14390">
                            <a:moveTo>
                              <a:pt x="7204" y="0"/>
                            </a:moveTo>
                            <a:cubicBezTo>
                              <a:pt x="3152" y="0"/>
                              <a:pt x="37" y="3210"/>
                              <a:pt x="18" y="7209"/>
                            </a:cubicBezTo>
                            <a:cubicBezTo>
                              <a:pt x="0" y="11209"/>
                              <a:pt x="3219" y="14390"/>
                              <a:pt x="7204" y="14390"/>
                            </a:cubicBezTo>
                            <a:cubicBezTo>
                              <a:pt x="11189" y="14390"/>
                              <a:pt x="14439" y="11209"/>
                              <a:pt x="14439" y="7202"/>
                            </a:cubicBezTo>
                            <a:cubicBezTo>
                              <a:pt x="14439" y="3195"/>
                              <a:pt x="11256" y="0"/>
                              <a:pt x="7204" y="0"/>
                            </a:cubicBezTo>
                            <a:close/>
                          </a:path>
                        </a:pathLst>
                      </a:custGeom>
                      <a:gradFill>
                        <a:gsLst>
                          <a:gs pos="0">
                            <a:srgbClr val="DBDCF2"/>
                          </a:gs>
                          <a:gs pos="100000">
                            <a:srgbClr val="595959"/>
                          </a:gs>
                        </a:gsLst>
                        <a:lin ang="5400000" scaled="0"/>
                      </a:gradFill>
                      <a:ln w="1055" cap="flat">
                        <a:noFill/>
                        <a:miter lim="800000"/>
                      </a:ln>
                    </p:spPr>
                  </p:sp>
                  <p:sp>
                    <p:nvSpPr>
                      <p:cNvPr id="1110" name="1109 Forma libre"/>
                      <p:cNvSpPr/>
                      <p:nvPr/>
                    </p:nvSpPr>
                    <p:spPr>
                      <a:xfrm>
                        <a:off x="6714426" y="3074258"/>
                        <a:ext cx="11845" cy="11805"/>
                      </a:xfrm>
                      <a:custGeom>
                        <a:avLst/>
                        <a:gdLst/>
                        <a:ahLst/>
                        <a:cxnLst/>
                        <a:rect l="0" t="0" r="0" b="0"/>
                        <a:pathLst>
                          <a:path w="11845" h="11805">
                            <a:moveTo>
                              <a:pt x="5909" y="0"/>
                            </a:moveTo>
                            <a:cubicBezTo>
                              <a:pt x="2585" y="0"/>
                              <a:pt x="30" y="2633"/>
                              <a:pt x="14" y="5914"/>
                            </a:cubicBezTo>
                            <a:cubicBezTo>
                              <a:pt x="0" y="9195"/>
                              <a:pt x="2640" y="11805"/>
                              <a:pt x="5909" y="11805"/>
                            </a:cubicBezTo>
                            <a:cubicBezTo>
                              <a:pt x="9179" y="11805"/>
                              <a:pt x="11845" y="9195"/>
                              <a:pt x="11845" y="5908"/>
                            </a:cubicBezTo>
                            <a:cubicBezTo>
                              <a:pt x="11845" y="2621"/>
                              <a:pt x="9234" y="0"/>
                              <a:pt x="5909" y="0"/>
                            </a:cubicBezTo>
                            <a:close/>
                          </a:path>
                        </a:pathLst>
                      </a:custGeom>
                      <a:gradFill>
                        <a:gsLst>
                          <a:gs pos="0">
                            <a:srgbClr val="CAD4D6"/>
                          </a:gs>
                          <a:gs pos="100000">
                            <a:srgbClr val="4D4D4D"/>
                          </a:gs>
                        </a:gsLst>
                        <a:lin ang="16200000" scaled="0"/>
                      </a:gradFill>
                      <a:ln w="1055" cap="flat">
                        <a:noFill/>
                        <a:miter lim="800000"/>
                      </a:ln>
                    </p:spPr>
                  </p:sp>
                  <p:sp>
                    <p:nvSpPr>
                      <p:cNvPr id="1111" name="1110 Forma libre"/>
                      <p:cNvSpPr/>
                      <p:nvPr/>
                    </p:nvSpPr>
                    <p:spPr>
                      <a:xfrm>
                        <a:off x="6715321" y="3075100"/>
                        <a:ext cx="10157" cy="10122"/>
                      </a:xfrm>
                      <a:custGeom>
                        <a:avLst/>
                        <a:gdLst/>
                        <a:ahLst/>
                        <a:cxnLst/>
                        <a:rect l="0" t="0" r="0" b="0"/>
                        <a:pathLst>
                          <a:path w="10157" h="10122">
                            <a:moveTo>
                              <a:pt x="5067" y="0"/>
                            </a:moveTo>
                            <a:cubicBezTo>
                              <a:pt x="2217" y="0"/>
                              <a:pt x="26" y="2258"/>
                              <a:pt x="12" y="5071"/>
                            </a:cubicBezTo>
                            <a:cubicBezTo>
                              <a:pt x="0" y="7884"/>
                              <a:pt x="2264" y="10122"/>
                              <a:pt x="5067" y="10122"/>
                            </a:cubicBezTo>
                            <a:cubicBezTo>
                              <a:pt x="7870" y="10122"/>
                              <a:pt x="10157" y="7884"/>
                              <a:pt x="10157" y="5066"/>
                            </a:cubicBezTo>
                            <a:cubicBezTo>
                              <a:pt x="10157" y="2247"/>
                              <a:pt x="7918" y="0"/>
                              <a:pt x="5067" y="0"/>
                            </a:cubicBezTo>
                            <a:close/>
                          </a:path>
                        </a:pathLst>
                      </a:custGeom>
                      <a:gradFill>
                        <a:gsLst>
                          <a:gs pos="0">
                            <a:srgbClr val="0C0C0C"/>
                          </a:gs>
                          <a:gs pos="100000">
                            <a:srgbClr val="4D4D4D"/>
                          </a:gs>
                        </a:gsLst>
                        <a:lin ang="16200000" scaled="0"/>
                      </a:gradFill>
                      <a:ln w="1055" cap="flat">
                        <a:noFill/>
                        <a:miter lim="800000"/>
                      </a:ln>
                    </p:spPr>
                  </p:sp>
                  <p:sp>
                    <p:nvSpPr>
                      <p:cNvPr id="1112" name="1111 Forma libre"/>
                      <p:cNvSpPr/>
                      <p:nvPr/>
                    </p:nvSpPr>
                    <p:spPr>
                      <a:xfrm>
                        <a:off x="6715884" y="3075660"/>
                        <a:ext cx="9031" cy="9000"/>
                      </a:xfrm>
                      <a:custGeom>
                        <a:avLst/>
                        <a:gdLst/>
                        <a:ahLst/>
                        <a:cxnLst/>
                        <a:rect l="0" t="0" r="0" b="0"/>
                        <a:pathLst>
                          <a:path w="9031" h="9000">
                            <a:moveTo>
                              <a:pt x="4506" y="0"/>
                            </a:moveTo>
                            <a:cubicBezTo>
                              <a:pt x="1971" y="0"/>
                              <a:pt x="23" y="2007"/>
                              <a:pt x="11" y="4509"/>
                            </a:cubicBezTo>
                            <a:cubicBezTo>
                              <a:pt x="0" y="7010"/>
                              <a:pt x="2013" y="9000"/>
                              <a:pt x="4506" y="9000"/>
                            </a:cubicBezTo>
                            <a:cubicBezTo>
                              <a:pt x="6998" y="9000"/>
                              <a:pt x="9031" y="7010"/>
                              <a:pt x="9031" y="4504"/>
                            </a:cubicBezTo>
                            <a:cubicBezTo>
                              <a:pt x="9031" y="1998"/>
                              <a:pt x="7040" y="0"/>
                              <a:pt x="4506" y="0"/>
                            </a:cubicBezTo>
                            <a:close/>
                          </a:path>
                        </a:pathLst>
                      </a:custGeom>
                      <a:gradFill>
                        <a:gsLst>
                          <a:gs pos="100000">
                            <a:srgbClr val="3F3F3F"/>
                          </a:gs>
                          <a:gs pos="54488">
                            <a:srgbClr val="3F3F3F"/>
                          </a:gs>
                          <a:gs pos="0">
                            <a:srgbClr val="FFFFFF"/>
                          </a:gs>
                        </a:gsLst>
                        <a:path path="circle">
                          <a:fillToRect r="100000" b="100000"/>
                        </a:path>
                        <a:tileRect l="-100000" t="-100000"/>
                      </a:gradFill>
                      <a:ln w="1055" cap="flat">
                        <a:noFill/>
                        <a:miter lim="800000"/>
                      </a:ln>
                    </p:spPr>
                  </p:sp>
                </p:grpSp>
                <p:grpSp>
                  <p:nvGrpSpPr>
                    <p:cNvPr id="1933" name="1112 Grupo"/>
                    <p:cNvGrpSpPr/>
                    <p:nvPr/>
                  </p:nvGrpSpPr>
                  <p:grpSpPr>
                    <a:xfrm>
                      <a:off x="6733988" y="3075471"/>
                      <a:ext cx="9400" cy="9368"/>
                      <a:chOff x="6733988" y="3075471"/>
                      <a:chExt cx="9400" cy="9368"/>
                    </a:xfrm>
                  </p:grpSpPr>
                  <p:sp>
                    <p:nvSpPr>
                      <p:cNvPr id="1114" name="1113 Forma libre"/>
                      <p:cNvSpPr/>
                      <p:nvPr/>
                    </p:nvSpPr>
                    <p:spPr>
                      <a:xfrm>
                        <a:off x="6733940" y="3075469"/>
                        <a:ext cx="9439" cy="9407"/>
                      </a:xfrm>
                      <a:custGeom>
                        <a:avLst/>
                        <a:gdLst/>
                        <a:ahLst/>
                        <a:cxnLst/>
                        <a:rect l="0" t="0" r="0" b="0"/>
                        <a:pathLst>
                          <a:path w="9439" h="9407">
                            <a:moveTo>
                              <a:pt x="4709" y="0"/>
                            </a:moveTo>
                            <a:cubicBezTo>
                              <a:pt x="2060" y="0"/>
                              <a:pt x="24" y="2098"/>
                              <a:pt x="11" y="4713"/>
                            </a:cubicBezTo>
                            <a:cubicBezTo>
                              <a:pt x="0" y="7327"/>
                              <a:pt x="2104" y="9407"/>
                              <a:pt x="4709" y="9407"/>
                            </a:cubicBezTo>
                            <a:cubicBezTo>
                              <a:pt x="7314" y="9407"/>
                              <a:pt x="9439" y="7327"/>
                              <a:pt x="9439" y="4708"/>
                            </a:cubicBezTo>
                            <a:cubicBezTo>
                              <a:pt x="9439" y="2089"/>
                              <a:pt x="7358" y="0"/>
                              <a:pt x="4709" y="0"/>
                            </a:cubicBezTo>
                            <a:close/>
                          </a:path>
                        </a:pathLst>
                      </a:custGeom>
                      <a:gradFill>
                        <a:gsLst>
                          <a:gs pos="0">
                            <a:srgbClr val="DBDCF2"/>
                          </a:gs>
                          <a:gs pos="100000">
                            <a:srgbClr val="595959"/>
                          </a:gs>
                        </a:gsLst>
                        <a:lin ang="5400000" scaled="0"/>
                      </a:gradFill>
                      <a:ln w="1055" cap="flat">
                        <a:noFill/>
                        <a:miter lim="800000"/>
                      </a:ln>
                    </p:spPr>
                  </p:sp>
                  <p:sp>
                    <p:nvSpPr>
                      <p:cNvPr id="1115" name="1114 Forma libre"/>
                      <p:cNvSpPr/>
                      <p:nvPr/>
                    </p:nvSpPr>
                    <p:spPr>
                      <a:xfrm>
                        <a:off x="6734600" y="3076161"/>
                        <a:ext cx="8049" cy="8022"/>
                      </a:xfrm>
                      <a:custGeom>
                        <a:avLst/>
                        <a:gdLst/>
                        <a:ahLst/>
                        <a:cxnLst/>
                        <a:rect l="0" t="0" r="0" b="0"/>
                        <a:pathLst>
                          <a:path w="8049" h="8022">
                            <a:moveTo>
                              <a:pt x="4016" y="0"/>
                            </a:moveTo>
                            <a:cubicBezTo>
                              <a:pt x="1757" y="0"/>
                              <a:pt x="20" y="1789"/>
                              <a:pt x="10" y="4019"/>
                            </a:cubicBezTo>
                            <a:cubicBezTo>
                              <a:pt x="0" y="6249"/>
                              <a:pt x="1794" y="8022"/>
                              <a:pt x="4016" y="8022"/>
                            </a:cubicBezTo>
                            <a:cubicBezTo>
                              <a:pt x="6238" y="8022"/>
                              <a:pt x="8049" y="6249"/>
                              <a:pt x="8049" y="4015"/>
                            </a:cubicBezTo>
                            <a:cubicBezTo>
                              <a:pt x="8049" y="1781"/>
                              <a:pt x="6275" y="0"/>
                              <a:pt x="4016" y="0"/>
                            </a:cubicBezTo>
                            <a:close/>
                          </a:path>
                        </a:pathLst>
                      </a:custGeom>
                      <a:gradFill>
                        <a:gsLst>
                          <a:gs pos="0">
                            <a:srgbClr val="CAD4D6"/>
                          </a:gs>
                          <a:gs pos="100000">
                            <a:srgbClr val="4D4D4D"/>
                          </a:gs>
                        </a:gsLst>
                        <a:lin ang="16200000" scaled="0"/>
                      </a:gradFill>
                      <a:ln w="1055" cap="flat">
                        <a:noFill/>
                        <a:miter lim="800000"/>
                      </a:ln>
                    </p:spPr>
                  </p:sp>
                  <p:sp>
                    <p:nvSpPr>
                      <p:cNvPr id="1116" name="1115 Forma libre"/>
                      <p:cNvSpPr/>
                      <p:nvPr/>
                    </p:nvSpPr>
                    <p:spPr>
                      <a:xfrm>
                        <a:off x="6735173" y="3076733"/>
                        <a:ext cx="6902" cy="6879"/>
                      </a:xfrm>
                      <a:custGeom>
                        <a:avLst/>
                        <a:gdLst/>
                        <a:ahLst/>
                        <a:cxnLst/>
                        <a:rect l="0" t="0" r="0" b="0"/>
                        <a:pathLst>
                          <a:path w="6902" h="6879">
                            <a:moveTo>
                              <a:pt x="3444" y="0"/>
                            </a:moveTo>
                            <a:cubicBezTo>
                              <a:pt x="1507" y="0"/>
                              <a:pt x="18" y="1534"/>
                              <a:pt x="8" y="3446"/>
                            </a:cubicBezTo>
                            <a:cubicBezTo>
                              <a:pt x="0" y="5358"/>
                              <a:pt x="1539" y="6879"/>
                              <a:pt x="3444" y="6879"/>
                            </a:cubicBezTo>
                            <a:cubicBezTo>
                              <a:pt x="5349" y="6879"/>
                              <a:pt x="6902" y="5358"/>
                              <a:pt x="6902" y="3443"/>
                            </a:cubicBezTo>
                            <a:cubicBezTo>
                              <a:pt x="6902" y="1527"/>
                              <a:pt x="5381" y="0"/>
                              <a:pt x="3444" y="0"/>
                            </a:cubicBezTo>
                            <a:close/>
                          </a:path>
                        </a:pathLst>
                      </a:custGeom>
                      <a:gradFill>
                        <a:gsLst>
                          <a:gs pos="0">
                            <a:srgbClr val="800000"/>
                          </a:gs>
                          <a:gs pos="100000">
                            <a:srgbClr val="4D4D4D"/>
                          </a:gs>
                        </a:gsLst>
                        <a:lin ang="16200000" scaled="0"/>
                      </a:gradFill>
                      <a:ln w="1055" cap="flat">
                        <a:noFill/>
                        <a:miter lim="800000"/>
                      </a:ln>
                    </p:spPr>
                  </p:sp>
                  <p:sp>
                    <p:nvSpPr>
                      <p:cNvPr id="1117" name="1116 Forma libre"/>
                      <p:cNvSpPr/>
                      <p:nvPr/>
                    </p:nvSpPr>
                    <p:spPr>
                      <a:xfrm>
                        <a:off x="6735590" y="3077114"/>
                        <a:ext cx="6137" cy="6116"/>
                      </a:xfrm>
                      <a:custGeom>
                        <a:avLst/>
                        <a:gdLst/>
                        <a:ahLst/>
                        <a:cxnLst/>
                        <a:rect l="0" t="0" r="0" b="0"/>
                        <a:pathLst>
                          <a:path w="6137" h="6116">
                            <a:moveTo>
                              <a:pt x="3062" y="0"/>
                            </a:moveTo>
                            <a:cubicBezTo>
                              <a:pt x="1340" y="0"/>
                              <a:pt x="16" y="1364"/>
                              <a:pt x="7" y="3064"/>
                            </a:cubicBezTo>
                            <a:cubicBezTo>
                              <a:pt x="0" y="4764"/>
                              <a:pt x="1368" y="6116"/>
                              <a:pt x="3062" y="6116"/>
                            </a:cubicBezTo>
                            <a:cubicBezTo>
                              <a:pt x="4756" y="6116"/>
                              <a:pt x="6137" y="4764"/>
                              <a:pt x="6137" y="3061"/>
                            </a:cubicBezTo>
                            <a:cubicBezTo>
                              <a:pt x="6137" y="1358"/>
                              <a:pt x="4784" y="0"/>
                              <a:pt x="3062" y="0"/>
                            </a:cubicBezTo>
                            <a:close/>
                          </a:path>
                        </a:pathLst>
                      </a:custGeom>
                      <a:gradFill>
                        <a:gsLst>
                          <a:gs pos="100000">
                            <a:srgbClr val="FF0000"/>
                          </a:gs>
                          <a:gs pos="49271">
                            <a:srgbClr val="FF0000"/>
                          </a:gs>
                          <a:gs pos="0">
                            <a:srgbClr val="FFFFFF"/>
                          </a:gs>
                        </a:gsLst>
                        <a:path path="circle">
                          <a:fillToRect r="100000" b="100000"/>
                        </a:path>
                        <a:tileRect l="-100000" t="-100000"/>
                      </a:gradFill>
                      <a:ln w="1055" cap="flat">
                        <a:noFill/>
                        <a:miter lim="800000"/>
                      </a:ln>
                    </p:spPr>
                  </p:sp>
                </p:grpSp>
                <p:grpSp>
                  <p:nvGrpSpPr>
                    <p:cNvPr id="1938" name="1117 Grupo"/>
                    <p:cNvGrpSpPr/>
                    <p:nvPr/>
                  </p:nvGrpSpPr>
                  <p:grpSpPr>
                    <a:xfrm>
                      <a:off x="6697211" y="3075471"/>
                      <a:ext cx="9400" cy="9368"/>
                      <a:chOff x="6697211" y="3075471"/>
                      <a:chExt cx="9400" cy="9368"/>
                    </a:xfrm>
                  </p:grpSpPr>
                  <p:sp>
                    <p:nvSpPr>
                      <p:cNvPr id="1119" name="1118 Forma libre"/>
                      <p:cNvSpPr/>
                      <p:nvPr/>
                    </p:nvSpPr>
                    <p:spPr>
                      <a:xfrm>
                        <a:off x="6697231" y="3075443"/>
                        <a:ext cx="9439" cy="9407"/>
                      </a:xfrm>
                      <a:custGeom>
                        <a:avLst/>
                        <a:gdLst/>
                        <a:ahLst/>
                        <a:cxnLst/>
                        <a:rect l="0" t="0" r="0" b="0"/>
                        <a:pathLst>
                          <a:path w="9439" h="9407">
                            <a:moveTo>
                              <a:pt x="4709" y="0"/>
                            </a:moveTo>
                            <a:cubicBezTo>
                              <a:pt x="2060" y="0"/>
                              <a:pt x="24" y="2098"/>
                              <a:pt x="11" y="4713"/>
                            </a:cubicBezTo>
                            <a:cubicBezTo>
                              <a:pt x="0" y="7327"/>
                              <a:pt x="2104" y="9407"/>
                              <a:pt x="4709" y="9407"/>
                            </a:cubicBezTo>
                            <a:cubicBezTo>
                              <a:pt x="7314" y="9407"/>
                              <a:pt x="9439" y="7327"/>
                              <a:pt x="9439" y="4708"/>
                            </a:cubicBezTo>
                            <a:cubicBezTo>
                              <a:pt x="9439" y="2089"/>
                              <a:pt x="7358" y="0"/>
                              <a:pt x="4709" y="0"/>
                            </a:cubicBezTo>
                            <a:close/>
                          </a:path>
                        </a:pathLst>
                      </a:custGeom>
                      <a:gradFill>
                        <a:gsLst>
                          <a:gs pos="0">
                            <a:srgbClr val="DBDCF2"/>
                          </a:gs>
                          <a:gs pos="100000">
                            <a:srgbClr val="595959"/>
                          </a:gs>
                        </a:gsLst>
                        <a:lin ang="5400000" scaled="0"/>
                      </a:gradFill>
                      <a:ln w="1055" cap="flat">
                        <a:noFill/>
                        <a:miter lim="800000"/>
                      </a:ln>
                    </p:spPr>
                  </p:sp>
                  <p:sp>
                    <p:nvSpPr>
                      <p:cNvPr id="1120" name="1119 Forma libre"/>
                      <p:cNvSpPr/>
                      <p:nvPr/>
                    </p:nvSpPr>
                    <p:spPr>
                      <a:xfrm>
                        <a:off x="6697892" y="3076136"/>
                        <a:ext cx="8049" cy="8022"/>
                      </a:xfrm>
                      <a:custGeom>
                        <a:avLst/>
                        <a:gdLst/>
                        <a:ahLst/>
                        <a:cxnLst/>
                        <a:rect l="0" t="0" r="0" b="0"/>
                        <a:pathLst>
                          <a:path w="8049" h="8022">
                            <a:moveTo>
                              <a:pt x="4016" y="0"/>
                            </a:moveTo>
                            <a:cubicBezTo>
                              <a:pt x="1757" y="0"/>
                              <a:pt x="20" y="1789"/>
                              <a:pt x="10" y="4019"/>
                            </a:cubicBezTo>
                            <a:cubicBezTo>
                              <a:pt x="0" y="6249"/>
                              <a:pt x="1794" y="8022"/>
                              <a:pt x="4016" y="8022"/>
                            </a:cubicBezTo>
                            <a:cubicBezTo>
                              <a:pt x="6238" y="8022"/>
                              <a:pt x="8049" y="6249"/>
                              <a:pt x="8049" y="4015"/>
                            </a:cubicBezTo>
                            <a:cubicBezTo>
                              <a:pt x="8049" y="1781"/>
                              <a:pt x="6275" y="0"/>
                              <a:pt x="4016" y="0"/>
                            </a:cubicBezTo>
                            <a:close/>
                          </a:path>
                        </a:pathLst>
                      </a:custGeom>
                      <a:gradFill>
                        <a:gsLst>
                          <a:gs pos="0">
                            <a:srgbClr val="CAD4D6"/>
                          </a:gs>
                          <a:gs pos="100000">
                            <a:srgbClr val="4D4D4D"/>
                          </a:gs>
                        </a:gsLst>
                        <a:lin ang="16200000" scaled="0"/>
                      </a:gradFill>
                      <a:ln w="1055" cap="flat">
                        <a:noFill/>
                        <a:miter lim="800000"/>
                      </a:ln>
                    </p:spPr>
                  </p:sp>
                  <p:sp>
                    <p:nvSpPr>
                      <p:cNvPr id="1121" name="1120 Forma libre"/>
                      <p:cNvSpPr/>
                      <p:nvPr/>
                    </p:nvSpPr>
                    <p:spPr>
                      <a:xfrm>
                        <a:off x="6698500" y="3076708"/>
                        <a:ext cx="6902" cy="6879"/>
                      </a:xfrm>
                      <a:custGeom>
                        <a:avLst/>
                        <a:gdLst/>
                        <a:ahLst/>
                        <a:cxnLst/>
                        <a:rect l="0" t="0" r="0" b="0"/>
                        <a:pathLst>
                          <a:path w="6902" h="6879">
                            <a:moveTo>
                              <a:pt x="3444" y="0"/>
                            </a:moveTo>
                            <a:cubicBezTo>
                              <a:pt x="1507" y="0"/>
                              <a:pt x="18" y="1534"/>
                              <a:pt x="8" y="3446"/>
                            </a:cubicBezTo>
                            <a:cubicBezTo>
                              <a:pt x="0" y="5358"/>
                              <a:pt x="1539" y="6879"/>
                              <a:pt x="3444" y="6879"/>
                            </a:cubicBezTo>
                            <a:cubicBezTo>
                              <a:pt x="5349" y="6879"/>
                              <a:pt x="6902" y="5358"/>
                              <a:pt x="6902" y="3443"/>
                            </a:cubicBezTo>
                            <a:cubicBezTo>
                              <a:pt x="6902" y="1527"/>
                              <a:pt x="5381" y="0"/>
                              <a:pt x="3444" y="0"/>
                            </a:cubicBezTo>
                            <a:close/>
                          </a:path>
                        </a:pathLst>
                      </a:custGeom>
                      <a:gradFill>
                        <a:gsLst>
                          <a:gs pos="0">
                            <a:srgbClr val="3B608D"/>
                          </a:gs>
                          <a:gs pos="100000">
                            <a:srgbClr val="4D4D4D"/>
                          </a:gs>
                        </a:gsLst>
                        <a:lin ang="16200000" scaled="0"/>
                      </a:gradFill>
                      <a:ln w="1055" cap="flat">
                        <a:noFill/>
                        <a:miter lim="800000"/>
                      </a:ln>
                    </p:spPr>
                  </p:sp>
                  <p:sp>
                    <p:nvSpPr>
                      <p:cNvPr id="1122" name="1121 Forma libre"/>
                      <p:cNvSpPr/>
                      <p:nvPr/>
                    </p:nvSpPr>
                    <p:spPr>
                      <a:xfrm>
                        <a:off x="6698882" y="3077089"/>
                        <a:ext cx="6137" cy="6116"/>
                      </a:xfrm>
                      <a:custGeom>
                        <a:avLst/>
                        <a:gdLst/>
                        <a:ahLst/>
                        <a:cxnLst/>
                        <a:rect l="0" t="0" r="0" b="0"/>
                        <a:pathLst>
                          <a:path w="6137" h="6116">
                            <a:moveTo>
                              <a:pt x="3062" y="0"/>
                            </a:moveTo>
                            <a:cubicBezTo>
                              <a:pt x="1340" y="0"/>
                              <a:pt x="16" y="1364"/>
                              <a:pt x="7" y="3064"/>
                            </a:cubicBezTo>
                            <a:cubicBezTo>
                              <a:pt x="0" y="4764"/>
                              <a:pt x="1368" y="6116"/>
                              <a:pt x="3062" y="6116"/>
                            </a:cubicBezTo>
                            <a:cubicBezTo>
                              <a:pt x="4756" y="6116"/>
                              <a:pt x="6137" y="4764"/>
                              <a:pt x="6137" y="3061"/>
                            </a:cubicBezTo>
                            <a:cubicBezTo>
                              <a:pt x="6137" y="1358"/>
                              <a:pt x="4784" y="0"/>
                              <a:pt x="3062" y="0"/>
                            </a:cubicBezTo>
                            <a:close/>
                          </a:path>
                        </a:pathLst>
                      </a:custGeom>
                      <a:gradFill>
                        <a:gsLst>
                          <a:gs pos="100000">
                            <a:srgbClr val="00FF00"/>
                          </a:gs>
                          <a:gs pos="49271">
                            <a:srgbClr val="00FF00"/>
                          </a:gs>
                          <a:gs pos="0">
                            <a:srgbClr val="FFFFFF"/>
                          </a:gs>
                        </a:gsLst>
                        <a:path path="circle">
                          <a:fillToRect r="100000" b="100000"/>
                        </a:path>
                        <a:tileRect l="-100000" t="-100000"/>
                      </a:gradFill>
                      <a:ln w="1055" cap="flat">
                        <a:noFill/>
                        <a:miter lim="800000"/>
                      </a:ln>
                    </p:spPr>
                  </p:sp>
                </p:grpSp>
              </p:grpSp>
            </p:grpSp>
            <p:grpSp>
              <p:nvGrpSpPr>
                <p:cNvPr id="1939" name="1122 Grupo"/>
                <p:cNvGrpSpPr/>
                <p:nvPr/>
              </p:nvGrpSpPr>
              <p:grpSpPr>
                <a:xfrm>
                  <a:off x="6703042" y="3089671"/>
                  <a:ext cx="34490" cy="34373"/>
                  <a:chOff x="6703042" y="3089671"/>
                  <a:chExt cx="34490" cy="34373"/>
                </a:xfrm>
              </p:grpSpPr>
              <p:sp>
                <p:nvSpPr>
                  <p:cNvPr id="1124" name="1123 Forma libre"/>
                  <p:cNvSpPr/>
                  <p:nvPr/>
                </p:nvSpPr>
                <p:spPr>
                  <a:xfrm>
                    <a:off x="6702873" y="3089555"/>
                    <a:ext cx="34724" cy="34606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34724" h="34606">
                        <a:moveTo>
                          <a:pt x="17324" y="0"/>
                        </a:moveTo>
                        <a:cubicBezTo>
                          <a:pt x="7579" y="0"/>
                          <a:pt x="88" y="7719"/>
                          <a:pt x="42" y="17337"/>
                        </a:cubicBezTo>
                        <a:cubicBezTo>
                          <a:pt x="0" y="26956"/>
                          <a:pt x="7741" y="34606"/>
                          <a:pt x="17324" y="34606"/>
                        </a:cubicBezTo>
                        <a:cubicBezTo>
                          <a:pt x="26908" y="34606"/>
                          <a:pt x="34724" y="26956"/>
                          <a:pt x="34724" y="17320"/>
                        </a:cubicBezTo>
                        <a:cubicBezTo>
                          <a:pt x="34724" y="7684"/>
                          <a:pt x="27069" y="0"/>
                          <a:pt x="17324" y="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F2F2F2"/>
                      </a:gs>
                      <a:gs pos="100000">
                        <a:srgbClr val="595959"/>
                      </a:gs>
                    </a:gsLst>
                    <a:lin ang="5400000" scaled="0"/>
                  </a:gradFill>
                  <a:ln w="1055" cap="flat">
                    <a:noFill/>
                    <a:miter lim="800000"/>
                  </a:ln>
                </p:spPr>
              </p:sp>
              <p:sp>
                <p:nvSpPr>
                  <p:cNvPr id="1125" name="1124 Forma libre"/>
                  <p:cNvSpPr/>
                  <p:nvPr/>
                </p:nvSpPr>
                <p:spPr>
                  <a:xfrm>
                    <a:off x="6705992" y="3092664"/>
                    <a:ext cx="28485" cy="28389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8485" h="28389">
                        <a:moveTo>
                          <a:pt x="14212" y="0"/>
                        </a:moveTo>
                        <a:cubicBezTo>
                          <a:pt x="6217" y="0"/>
                          <a:pt x="72" y="6332"/>
                          <a:pt x="35" y="14222"/>
                        </a:cubicBezTo>
                        <a:cubicBezTo>
                          <a:pt x="0" y="22113"/>
                          <a:pt x="6350" y="28389"/>
                          <a:pt x="14212" y="28389"/>
                        </a:cubicBezTo>
                        <a:cubicBezTo>
                          <a:pt x="22073" y="28389"/>
                          <a:pt x="28485" y="22113"/>
                          <a:pt x="28485" y="14208"/>
                        </a:cubicBezTo>
                        <a:cubicBezTo>
                          <a:pt x="28485" y="6303"/>
                          <a:pt x="22206" y="0"/>
                          <a:pt x="14212" y="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BFBEC5"/>
                      </a:gs>
                      <a:gs pos="100000">
                        <a:srgbClr val="4D4D4D"/>
                      </a:gs>
                    </a:gsLst>
                    <a:lin ang="16200000" scaled="0"/>
                  </a:gradFill>
                  <a:ln w="1055" cap="flat">
                    <a:noFill/>
                    <a:miter lim="800000"/>
                  </a:ln>
                </p:spPr>
              </p:sp>
              <p:sp>
                <p:nvSpPr>
                  <p:cNvPr id="1126" name="1125 Forma libre"/>
                  <p:cNvSpPr/>
                  <p:nvPr/>
                </p:nvSpPr>
                <p:spPr>
                  <a:xfrm>
                    <a:off x="6708177" y="3094841"/>
                    <a:ext cx="24116" cy="24034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4116" h="24034">
                        <a:moveTo>
                          <a:pt x="12031" y="0"/>
                        </a:moveTo>
                        <a:cubicBezTo>
                          <a:pt x="5264" y="0"/>
                          <a:pt x="61" y="5361"/>
                          <a:pt x="29" y="12041"/>
                        </a:cubicBezTo>
                        <a:cubicBezTo>
                          <a:pt x="0" y="18720"/>
                          <a:pt x="5376" y="24034"/>
                          <a:pt x="12031" y="24034"/>
                        </a:cubicBezTo>
                        <a:cubicBezTo>
                          <a:pt x="18687" y="24034"/>
                          <a:pt x="24116" y="18720"/>
                          <a:pt x="24116" y="12028"/>
                        </a:cubicBezTo>
                        <a:cubicBezTo>
                          <a:pt x="24116" y="5336"/>
                          <a:pt x="18799" y="0"/>
                          <a:pt x="12031" y="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595959"/>
                      </a:gs>
                      <a:gs pos="100000">
                        <a:srgbClr val="4D4D4D"/>
                      </a:gs>
                    </a:gsLst>
                    <a:lin ang="16200000" scaled="0"/>
                  </a:gradFill>
                  <a:ln w="1055" cap="flat">
                    <a:noFill/>
                    <a:miter lim="800000"/>
                  </a:ln>
                </p:spPr>
              </p:sp>
              <p:sp>
                <p:nvSpPr>
                  <p:cNvPr id="1127" name="1126 Forma libre"/>
                  <p:cNvSpPr/>
                  <p:nvPr/>
                </p:nvSpPr>
                <p:spPr>
                  <a:xfrm>
                    <a:off x="6709514" y="3096173"/>
                    <a:ext cx="21442" cy="21370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1442" h="21370">
                        <a:moveTo>
                          <a:pt x="10698" y="0"/>
                        </a:moveTo>
                        <a:cubicBezTo>
                          <a:pt x="4680" y="0"/>
                          <a:pt x="54" y="4766"/>
                          <a:pt x="26" y="10706"/>
                        </a:cubicBezTo>
                        <a:cubicBezTo>
                          <a:pt x="0" y="16645"/>
                          <a:pt x="4780" y="21370"/>
                          <a:pt x="10698" y="21370"/>
                        </a:cubicBezTo>
                        <a:cubicBezTo>
                          <a:pt x="16616" y="21370"/>
                          <a:pt x="21442" y="16645"/>
                          <a:pt x="21442" y="10695"/>
                        </a:cubicBezTo>
                        <a:cubicBezTo>
                          <a:pt x="21442" y="4745"/>
                          <a:pt x="16716" y="0"/>
                          <a:pt x="10698" y="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F2F2F2"/>
                      </a:gs>
                      <a:gs pos="100000">
                        <a:srgbClr val="7F7F7F"/>
                      </a:gs>
                    </a:gsLst>
                    <a:lin ang="5400000" scaled="0"/>
                  </a:gradFill>
                  <a:ln w="1055" cap="flat">
                    <a:noFill/>
                    <a:miter lim="800000"/>
                  </a:ln>
                </p:spPr>
              </p:sp>
              <p:sp>
                <p:nvSpPr>
                  <p:cNvPr id="1128" name="1127 Forma libre"/>
                  <p:cNvSpPr/>
                  <p:nvPr/>
                </p:nvSpPr>
                <p:spPr>
                  <a:xfrm>
                    <a:off x="6712202" y="3098853"/>
                    <a:ext cx="16065" cy="16011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6065" h="16011">
                        <a:moveTo>
                          <a:pt x="8015" y="0"/>
                        </a:moveTo>
                        <a:cubicBezTo>
                          <a:pt x="3507" y="0"/>
                          <a:pt x="41" y="3571"/>
                          <a:pt x="20" y="8021"/>
                        </a:cubicBezTo>
                        <a:cubicBezTo>
                          <a:pt x="0" y="12471"/>
                          <a:pt x="3581" y="16011"/>
                          <a:pt x="8015" y="16011"/>
                        </a:cubicBezTo>
                        <a:cubicBezTo>
                          <a:pt x="12449" y="16011"/>
                          <a:pt x="16065" y="12471"/>
                          <a:pt x="16065" y="8013"/>
                        </a:cubicBezTo>
                        <a:cubicBezTo>
                          <a:pt x="16065" y="3555"/>
                          <a:pt x="12524" y="0"/>
                          <a:pt x="8015" y="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F2F2F2"/>
                      </a:gs>
                      <a:gs pos="100000">
                        <a:srgbClr val="4D4D4D"/>
                      </a:gs>
                    </a:gsLst>
                    <a:lin ang="16200000" scaled="0"/>
                  </a:gradFill>
                  <a:ln w="1055" cap="flat">
                    <a:noFill/>
                    <a:miter lim="800000"/>
                  </a:ln>
                </p:spPr>
              </p:sp>
            </p:grpSp>
          </p:grpSp>
          <p:sp>
            <p:nvSpPr>
              <p:cNvPr id="2676" name="Text 2676"/>
              <p:cNvSpPr txBox="1"/>
              <p:nvPr/>
            </p:nvSpPr>
            <p:spPr>
              <a:xfrm>
                <a:off x="6697130" y="3344414"/>
                <a:ext cx="828400" cy="152000"/>
              </a:xfrm>
              <a:prstGeom prst="rect">
                <a:avLst/>
              </a:prstGeom>
              <a:noFill/>
            </p:spPr>
            <p:txBody>
              <a:bodyPr wrap="square" lIns="28000" tIns="18000" rIns="28000" bIns="18000" rtlCol="0" anchor="ctr"/>
              <a:lstStyle/>
              <a:p>
                <a:pPr algn="ctr"/>
                <a:r>
                  <a:rPr sz="760">
                    <a:solidFill>
                      <a:srgbClr val="000000"/>
                    </a:solidFill>
                    <a:latin typeface="Arial"/>
                  </a:rPr>
                  <a:t>Attention point 1</a:t>
                </a:r>
              </a:p>
            </p:txBody>
          </p:sp>
        </p:grpSp>
        <p:grpSp>
          <p:nvGrpSpPr>
            <p:cNvPr id="1941" name="Desktop PC"/>
            <p:cNvGrpSpPr/>
            <p:nvPr/>
          </p:nvGrpSpPr>
          <p:grpSpPr>
            <a:xfrm>
              <a:off x="6624930" y="3663614"/>
              <a:ext cx="845910" cy="486400"/>
              <a:chOff x="6624930" y="3663614"/>
              <a:chExt cx="845910" cy="486400"/>
            </a:xfrm>
          </p:grpSpPr>
          <p:grpSp>
            <p:nvGrpSpPr>
              <p:cNvPr id="1945" name="1129 Grupo"/>
              <p:cNvGrpSpPr/>
              <p:nvPr/>
            </p:nvGrpSpPr>
            <p:grpSpPr>
              <a:xfrm>
                <a:off x="7322925" y="4088768"/>
                <a:ext cx="147920" cy="56106"/>
                <a:chOff x="7322925" y="4088768"/>
                <a:chExt cx="147920" cy="56106"/>
              </a:xfrm>
            </p:grpSpPr>
            <p:sp>
              <p:nvSpPr>
                <p:cNvPr id="1131" name="1130 Forma libre"/>
                <p:cNvSpPr/>
                <p:nvPr/>
              </p:nvSpPr>
              <p:spPr>
                <a:xfrm rot="-900000">
                  <a:off x="7322321" y="4090414"/>
                  <a:ext cx="61481" cy="3413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1481" h="34133">
                      <a:moveTo>
                        <a:pt x="126" y="16163"/>
                      </a:moveTo>
                      <a:cubicBezTo>
                        <a:pt x="996" y="21005"/>
                        <a:pt x="26515" y="-2764"/>
                        <a:pt x="45230" y="7989"/>
                      </a:cubicBezTo>
                      <a:cubicBezTo>
                        <a:pt x="63944" y="18742"/>
                        <a:pt x="57479" y="34022"/>
                        <a:pt x="57479" y="34022"/>
                      </a:cubicBezTo>
                      <a:lnTo>
                        <a:pt x="60907" y="33456"/>
                      </a:lnTo>
                      <a:cubicBezTo>
                        <a:pt x="60907" y="33456"/>
                        <a:pt x="65986" y="13082"/>
                        <a:pt x="45910" y="2895"/>
                      </a:cubicBezTo>
                      <a:cubicBezTo>
                        <a:pt x="25835" y="-7291"/>
                        <a:pt x="-744" y="11321"/>
                        <a:pt x="126" y="16163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7F7F7F"/>
                    </a:gs>
                    <a:gs pos="100000">
                      <a:srgbClr val="161717"/>
                    </a:gs>
                  </a:gsLst>
                  <a:lin ang="10800000" scaled="0"/>
                </a:gradFill>
                <a:ln w="7600" cap="flat">
                  <a:noFill/>
                  <a:miter lim="800000"/>
                </a:ln>
              </p:spPr>
            </p:sp>
            <p:grpSp>
              <p:nvGrpSpPr>
                <p:cNvPr id="1951" name="1131 Grupo"/>
                <p:cNvGrpSpPr/>
                <p:nvPr/>
              </p:nvGrpSpPr>
              <p:grpSpPr>
                <a:xfrm>
                  <a:off x="7380343" y="4090779"/>
                  <a:ext cx="90502" cy="54094"/>
                  <a:chOff x="7380343" y="4090779"/>
                  <a:chExt cx="90502" cy="54094"/>
                </a:xfrm>
              </p:grpSpPr>
              <p:sp>
                <p:nvSpPr>
                  <p:cNvPr id="1133" name="1132 Forma libre"/>
                  <p:cNvSpPr/>
                  <p:nvPr/>
                </p:nvSpPr>
                <p:spPr>
                  <a:xfrm>
                    <a:off x="7383783" y="4090629"/>
                    <a:ext cx="86784" cy="54503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86784" h="54503">
                        <a:moveTo>
                          <a:pt x="0" y="22167"/>
                        </a:moveTo>
                        <a:cubicBezTo>
                          <a:pt x="3969" y="12409"/>
                          <a:pt x="17737" y="4911"/>
                          <a:pt x="25685" y="2648"/>
                        </a:cubicBezTo>
                        <a:cubicBezTo>
                          <a:pt x="33633" y="385"/>
                          <a:pt x="48786" y="-1596"/>
                          <a:pt x="60176" y="1797"/>
                        </a:cubicBezTo>
                        <a:cubicBezTo>
                          <a:pt x="69726" y="4642"/>
                          <a:pt x="79444" y="10816"/>
                          <a:pt x="84234" y="23865"/>
                        </a:cubicBezTo>
                        <a:cubicBezTo>
                          <a:pt x="86547" y="30168"/>
                          <a:pt x="87852" y="40841"/>
                          <a:pt x="85725" y="45931"/>
                        </a:cubicBezTo>
                        <a:cubicBezTo>
                          <a:pt x="84327" y="49275"/>
                          <a:pt x="73801" y="55269"/>
                          <a:pt x="57194" y="54422"/>
                        </a:cubicBezTo>
                        <a:cubicBezTo>
                          <a:pt x="36774" y="53377"/>
                          <a:pt x="23841" y="45931"/>
                          <a:pt x="23841" y="45931"/>
                        </a:cubicBezTo>
                        <a:cubicBezTo>
                          <a:pt x="23841" y="45931"/>
                          <a:pt x="18935" y="24087"/>
                          <a:pt x="13054" y="19904"/>
                        </a:cubicBezTo>
                        <a:cubicBezTo>
                          <a:pt x="9079" y="17076"/>
                          <a:pt x="3543" y="16228"/>
                          <a:pt x="0" y="22167"/>
                        </a:cubicBezTo>
                        <a:close/>
                      </a:path>
                    </a:pathLst>
                  </a:custGeom>
                  <a:gradFill>
                    <a:gsLst>
                      <a:gs pos="100000">
                        <a:srgbClr val="383B3B"/>
                      </a:gs>
                      <a:gs pos="81841">
                        <a:srgbClr val="383B3B"/>
                      </a:gs>
                      <a:gs pos="0">
                        <a:srgbClr val="A5A5A5"/>
                      </a:gs>
                    </a:gsLst>
                    <a:path path="circle">
                      <a:fillToRect l="50000" t="50000" r="50000" b="50000"/>
                    </a:path>
                  </a:gradFill>
                  <a:ln w="7600" cap="flat">
                    <a:noFill/>
                    <a:miter lim="800000"/>
                  </a:ln>
                </p:spPr>
              </p:sp>
              <p:sp>
                <p:nvSpPr>
                  <p:cNvPr id="1134" name="1133 Forma libre"/>
                  <p:cNvSpPr/>
                  <p:nvPr/>
                </p:nvSpPr>
                <p:spPr>
                  <a:xfrm>
                    <a:off x="7380848" y="4107773"/>
                    <a:ext cx="26826" cy="28697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6826" h="28697">
                        <a:moveTo>
                          <a:pt x="0" y="13606"/>
                        </a:moveTo>
                        <a:cubicBezTo>
                          <a:pt x="0" y="13606"/>
                          <a:pt x="20677" y="26667"/>
                          <a:pt x="26779" y="28791"/>
                        </a:cubicBezTo>
                        <a:cubicBezTo>
                          <a:pt x="25216" y="22004"/>
                          <a:pt x="22235" y="2483"/>
                          <a:pt x="11590" y="361"/>
                        </a:cubicBezTo>
                        <a:cubicBezTo>
                          <a:pt x="2223" y="-2185"/>
                          <a:pt x="0" y="13606"/>
                          <a:pt x="0" y="13606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D8D8D8"/>
                      </a:gs>
                      <a:gs pos="100000">
                        <a:srgbClr val="BFBFBF"/>
                      </a:gs>
                    </a:gsLst>
                    <a:lin ang="10800000" scaled="0"/>
                  </a:gradFill>
                  <a:ln w="7600" cap="flat">
                    <a:noFill/>
                    <a:miter lim="800000"/>
                  </a:ln>
                </p:spPr>
              </p:sp>
              <p:sp>
                <p:nvSpPr>
                  <p:cNvPr id="1135" name="1134 Forma libre"/>
                  <p:cNvSpPr/>
                  <p:nvPr/>
                </p:nvSpPr>
                <p:spPr>
                  <a:xfrm>
                    <a:off x="7413195" y="4102495"/>
                    <a:ext cx="21844" cy="18398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1844" h="18398">
                        <a:moveTo>
                          <a:pt x="10898" y="0"/>
                        </a:moveTo>
                        <a:cubicBezTo>
                          <a:pt x="4768" y="0"/>
                          <a:pt x="56" y="4104"/>
                          <a:pt x="27" y="9217"/>
                        </a:cubicBezTo>
                        <a:cubicBezTo>
                          <a:pt x="0" y="14330"/>
                          <a:pt x="4870" y="18398"/>
                          <a:pt x="10898" y="18398"/>
                        </a:cubicBezTo>
                        <a:cubicBezTo>
                          <a:pt x="16927" y="18398"/>
                          <a:pt x="21844" y="14330"/>
                          <a:pt x="21844" y="9208"/>
                        </a:cubicBezTo>
                        <a:cubicBezTo>
                          <a:pt x="21844" y="4085"/>
                          <a:pt x="17029" y="0"/>
                          <a:pt x="10898" y="0"/>
                        </a:cubicBezTo>
                        <a:close/>
                      </a:path>
                    </a:pathLst>
                  </a:custGeom>
                  <a:gradFill>
                    <a:gsLst>
                      <a:gs pos="100000">
                        <a:srgbClr val="A8B1B2"/>
                      </a:gs>
                      <a:gs pos="66619">
                        <a:srgbClr val="A8B1B2"/>
                      </a:gs>
                      <a:gs pos="0">
                        <a:srgbClr val="DAEAFD"/>
                      </a:gs>
                    </a:gsLst>
                    <a:path path="circle">
                      <a:fillToRect l="50000" t="50000" r="50000" b="50000"/>
                    </a:path>
                  </a:gradFill>
                  <a:ln w="3164" cap="flat">
                    <a:noFill/>
                    <a:miter lim="800000"/>
                  </a:ln>
                </p:spPr>
              </p:sp>
            </p:grpSp>
          </p:grpSp>
          <p:grpSp>
            <p:nvGrpSpPr>
              <p:cNvPr id="1957" name="1135 Grupo"/>
              <p:cNvGrpSpPr/>
              <p:nvPr/>
            </p:nvGrpSpPr>
            <p:grpSpPr>
              <a:xfrm>
                <a:off x="6922813" y="3664120"/>
                <a:ext cx="396997" cy="426496"/>
                <a:chOff x="6922813" y="3664120"/>
                <a:chExt cx="396997" cy="426496"/>
              </a:xfrm>
            </p:grpSpPr>
            <p:sp>
              <p:nvSpPr>
                <p:cNvPr id="1137" name="1136 Forma libre"/>
                <p:cNvSpPr/>
                <p:nvPr/>
              </p:nvSpPr>
              <p:spPr>
                <a:xfrm>
                  <a:off x="7001664" y="4063136"/>
                  <a:ext cx="249948" cy="2036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49948" h="20369">
                      <a:moveTo>
                        <a:pt x="124527" y="0"/>
                      </a:moveTo>
                      <a:cubicBezTo>
                        <a:pt x="54239" y="0"/>
                        <a:pt x="0" y="3550"/>
                        <a:pt x="0" y="7972"/>
                      </a:cubicBezTo>
                      <a:cubicBezTo>
                        <a:pt x="-428" y="12395"/>
                        <a:pt x="56073" y="20484"/>
                        <a:pt x="125196" y="20484"/>
                      </a:cubicBezTo>
                      <a:cubicBezTo>
                        <a:pt x="194318" y="20484"/>
                        <a:pt x="249948" y="12395"/>
                        <a:pt x="249948" y="7964"/>
                      </a:cubicBezTo>
                      <a:cubicBezTo>
                        <a:pt x="249948" y="3534"/>
                        <a:pt x="194814" y="0"/>
                        <a:pt x="124527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D8D8D8"/>
                    </a:gs>
                    <a:gs pos="100000">
                      <a:srgbClr val="707677"/>
                    </a:gs>
                  </a:gsLst>
                  <a:lin ang="5400000" scaled="0"/>
                </a:gradFill>
                <a:ln w="7600" cap="flat">
                  <a:noFill/>
                  <a:miter lim="800000"/>
                </a:ln>
              </p:spPr>
            </p:sp>
            <p:sp>
              <p:nvSpPr>
                <p:cNvPr id="1138" name="Rectangle"/>
                <p:cNvSpPr/>
                <p:nvPr/>
              </p:nvSpPr>
              <p:spPr>
                <a:xfrm>
                  <a:off x="7091007" y="4073716"/>
                  <a:ext cx="74704" cy="998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4704" h="9984">
                      <a:moveTo>
                        <a:pt x="0" y="0"/>
                      </a:moveTo>
                      <a:lnTo>
                        <a:pt x="74704" y="0"/>
                      </a:lnTo>
                      <a:lnTo>
                        <a:pt x="74704" y="9984"/>
                      </a:lnTo>
                      <a:lnTo>
                        <a:pt x="0" y="998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707677"/>
                    </a:gs>
                    <a:gs pos="50000">
                      <a:srgbClr val="3F3F3F"/>
                    </a:gs>
                    <a:gs pos="100000">
                      <a:srgbClr val="707677"/>
                    </a:gs>
                  </a:gsLst>
                  <a:lin ang="0" scaled="0"/>
                </a:gradFill>
                <a:ln w="7600" cap="flat">
                  <a:noFill/>
                  <a:miter lim="800000"/>
                </a:ln>
              </p:spPr>
            </p:sp>
            <p:sp>
              <p:nvSpPr>
                <p:cNvPr id="1139" name="Rectangle"/>
                <p:cNvSpPr/>
                <p:nvPr/>
              </p:nvSpPr>
              <p:spPr>
                <a:xfrm>
                  <a:off x="6923247" y="3664425"/>
                  <a:ext cx="396991" cy="364347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96991" h="364347">
                      <a:moveTo>
                        <a:pt x="0" y="0"/>
                      </a:moveTo>
                      <a:lnTo>
                        <a:pt x="396991" y="0"/>
                      </a:lnTo>
                      <a:lnTo>
                        <a:pt x="396991" y="364347"/>
                      </a:lnTo>
                      <a:lnTo>
                        <a:pt x="0" y="36434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595959"/>
                    </a:gs>
                    <a:gs pos="50000">
                      <a:srgbClr val="A5A5A5"/>
                    </a:gs>
                    <a:gs pos="100000">
                      <a:srgbClr val="595959"/>
                    </a:gs>
                  </a:gsLst>
                  <a:lin ang="8100000" scaled="0"/>
                </a:gradFill>
                <a:ln w="7600" cap="flat">
                  <a:noFill/>
                  <a:miter lim="800000"/>
                </a:ln>
              </p:spPr>
            </p:sp>
            <p:sp>
              <p:nvSpPr>
                <p:cNvPr id="1140" name="1139 Forma libre"/>
                <p:cNvSpPr/>
                <p:nvPr/>
              </p:nvSpPr>
              <p:spPr>
                <a:xfrm rot="-10800000">
                  <a:off x="7044134" y="4017416"/>
                  <a:ext cx="166142" cy="2009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66142" h="20090">
                      <a:moveTo>
                        <a:pt x="0" y="19218"/>
                      </a:moveTo>
                      <a:cubicBezTo>
                        <a:pt x="0" y="19218"/>
                        <a:pt x="0" y="7934"/>
                        <a:pt x="0" y="4956"/>
                      </a:cubicBezTo>
                      <a:cubicBezTo>
                        <a:pt x="0" y="1978"/>
                        <a:pt x="8676" y="98"/>
                        <a:pt x="18653" y="98"/>
                      </a:cubicBezTo>
                      <a:cubicBezTo>
                        <a:pt x="28630" y="98"/>
                        <a:pt x="145320" y="-59"/>
                        <a:pt x="152261" y="98"/>
                      </a:cubicBezTo>
                      <a:cubicBezTo>
                        <a:pt x="159202" y="255"/>
                        <a:pt x="166142" y="1665"/>
                        <a:pt x="166142" y="5113"/>
                      </a:cubicBezTo>
                      <a:cubicBezTo>
                        <a:pt x="166142" y="8561"/>
                        <a:pt x="166142" y="19218"/>
                        <a:pt x="166142" y="19218"/>
                      </a:cubicBezTo>
                      <a:cubicBezTo>
                        <a:pt x="166142" y="19218"/>
                        <a:pt x="105411" y="20158"/>
                        <a:pt x="83288" y="20158"/>
                      </a:cubicBezTo>
                      <a:cubicBezTo>
                        <a:pt x="61165" y="20158"/>
                        <a:pt x="0" y="19218"/>
                        <a:pt x="0" y="19218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595959"/>
                    </a:gs>
                    <a:gs pos="100000">
                      <a:srgbClr val="A5A5A5"/>
                    </a:gs>
                  </a:gsLst>
                  <a:lin ang="13500000" scaled="0"/>
                </a:gradFill>
                <a:ln w="7600" cap="flat">
                  <a:noFill/>
                  <a:miter lim="800000"/>
                </a:ln>
              </p:spPr>
            </p:sp>
            <p:sp>
              <p:nvSpPr>
                <p:cNvPr id="1141" name="1140 Forma libre"/>
                <p:cNvSpPr/>
                <p:nvPr/>
              </p:nvSpPr>
              <p:spPr>
                <a:xfrm rot="-10800000">
                  <a:off x="7046747" y="4017297"/>
                  <a:ext cx="160917" cy="17707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60917" h="17707">
                      <a:moveTo>
                        <a:pt x="0" y="16938"/>
                      </a:moveTo>
                      <a:cubicBezTo>
                        <a:pt x="0" y="16938"/>
                        <a:pt x="0" y="6993"/>
                        <a:pt x="0" y="4368"/>
                      </a:cubicBezTo>
                      <a:cubicBezTo>
                        <a:pt x="0" y="1744"/>
                        <a:pt x="8403" y="86"/>
                        <a:pt x="18066" y="86"/>
                      </a:cubicBezTo>
                      <a:cubicBezTo>
                        <a:pt x="27730" y="86"/>
                        <a:pt x="140750" y="-52"/>
                        <a:pt x="147472" y="86"/>
                      </a:cubicBezTo>
                      <a:cubicBezTo>
                        <a:pt x="154195" y="224"/>
                        <a:pt x="160917" y="1468"/>
                        <a:pt x="160917" y="4506"/>
                      </a:cubicBezTo>
                      <a:cubicBezTo>
                        <a:pt x="160917" y="7545"/>
                        <a:pt x="160917" y="16938"/>
                        <a:pt x="160917" y="16938"/>
                      </a:cubicBezTo>
                      <a:cubicBezTo>
                        <a:pt x="160917" y="16938"/>
                        <a:pt x="102096" y="17767"/>
                        <a:pt x="80669" y="17767"/>
                      </a:cubicBezTo>
                      <a:cubicBezTo>
                        <a:pt x="59241" y="17767"/>
                        <a:pt x="0" y="16938"/>
                        <a:pt x="0" y="16938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BFBFBF"/>
                    </a:gs>
                    <a:gs pos="100000">
                      <a:srgbClr val="D8D8D8"/>
                    </a:gs>
                  </a:gsLst>
                  <a:lin ang="5400000" scaled="0"/>
                </a:gradFill>
                <a:ln w="593" cap="flat">
                  <a:noFill/>
                  <a:miter lim="800000"/>
                </a:ln>
              </p:spPr>
            </p:sp>
            <p:grpSp>
              <p:nvGrpSpPr>
                <p:cNvPr id="1964" name="1141 Grupo"/>
                <p:cNvGrpSpPr/>
                <p:nvPr/>
              </p:nvGrpSpPr>
              <p:grpSpPr>
                <a:xfrm>
                  <a:off x="7052581" y="4024009"/>
                  <a:ext cx="149883" cy="8324"/>
                  <a:chOff x="7052581" y="4024009"/>
                  <a:chExt cx="149883" cy="8324"/>
                </a:xfrm>
              </p:grpSpPr>
              <p:sp>
                <p:nvSpPr>
                  <p:cNvPr id="1143" name="1142 Forma libre"/>
                  <p:cNvSpPr/>
                  <p:nvPr/>
                </p:nvSpPr>
                <p:spPr>
                  <a:xfrm>
                    <a:off x="7052521" y="4023973"/>
                    <a:ext cx="26246" cy="7963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6246" h="7963">
                        <a:moveTo>
                          <a:pt x="1404" y="0"/>
                        </a:moveTo>
                        <a:lnTo>
                          <a:pt x="24785" y="0"/>
                        </a:lnTo>
                        <a:cubicBezTo>
                          <a:pt x="24785" y="0"/>
                          <a:pt x="26246" y="-554"/>
                          <a:pt x="26246" y="4007"/>
                        </a:cubicBezTo>
                        <a:cubicBezTo>
                          <a:pt x="26246" y="8335"/>
                          <a:pt x="24785" y="8006"/>
                          <a:pt x="24785" y="8006"/>
                        </a:cubicBezTo>
                        <a:lnTo>
                          <a:pt x="1404" y="8006"/>
                        </a:lnTo>
                        <a:cubicBezTo>
                          <a:pt x="1404" y="8006"/>
                          <a:pt x="32" y="8138"/>
                          <a:pt x="0" y="4007"/>
                        </a:cubicBezTo>
                        <a:cubicBezTo>
                          <a:pt x="0" y="-554"/>
                          <a:pt x="1404" y="0"/>
                          <a:pt x="1404" y="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707677"/>
                      </a:gs>
                      <a:gs pos="100000">
                        <a:srgbClr val="3F3F3F"/>
                      </a:gs>
                    </a:gsLst>
                    <a:lin ang="2700000" scaled="0"/>
                  </a:gradFill>
                  <a:ln w="445" cap="flat">
                    <a:noFill/>
                    <a:miter lim="800000"/>
                  </a:ln>
                </p:spPr>
              </p:sp>
              <p:sp>
                <p:nvSpPr>
                  <p:cNvPr id="1144" name="1143 Forma libre"/>
                  <p:cNvSpPr/>
                  <p:nvPr/>
                </p:nvSpPr>
                <p:spPr>
                  <a:xfrm>
                    <a:off x="7083616" y="4023973"/>
                    <a:ext cx="26246" cy="7963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6246" h="7963">
                        <a:moveTo>
                          <a:pt x="1404" y="0"/>
                        </a:moveTo>
                        <a:lnTo>
                          <a:pt x="24785" y="0"/>
                        </a:lnTo>
                        <a:cubicBezTo>
                          <a:pt x="24785" y="0"/>
                          <a:pt x="26246" y="-554"/>
                          <a:pt x="26246" y="4007"/>
                        </a:cubicBezTo>
                        <a:cubicBezTo>
                          <a:pt x="26246" y="8335"/>
                          <a:pt x="24785" y="8006"/>
                          <a:pt x="24785" y="8006"/>
                        </a:cubicBezTo>
                        <a:lnTo>
                          <a:pt x="1404" y="8006"/>
                        </a:lnTo>
                        <a:cubicBezTo>
                          <a:pt x="1404" y="8006"/>
                          <a:pt x="32" y="8138"/>
                          <a:pt x="0" y="4007"/>
                        </a:cubicBezTo>
                        <a:cubicBezTo>
                          <a:pt x="0" y="-554"/>
                          <a:pt x="1404" y="0"/>
                          <a:pt x="1404" y="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707677"/>
                      </a:gs>
                      <a:gs pos="100000">
                        <a:srgbClr val="3F3F3F"/>
                      </a:gs>
                    </a:gsLst>
                    <a:lin ang="2700000" scaled="0"/>
                  </a:gradFill>
                  <a:ln w="445" cap="flat">
                    <a:noFill/>
                    <a:miter lim="800000"/>
                  </a:ln>
                </p:spPr>
              </p:sp>
              <p:sp>
                <p:nvSpPr>
                  <p:cNvPr id="1145" name="1144 Forma libre"/>
                  <p:cNvSpPr/>
                  <p:nvPr/>
                </p:nvSpPr>
                <p:spPr>
                  <a:xfrm>
                    <a:off x="7113985" y="4023973"/>
                    <a:ext cx="26246" cy="7963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6246" h="7963">
                        <a:moveTo>
                          <a:pt x="1404" y="0"/>
                        </a:moveTo>
                        <a:lnTo>
                          <a:pt x="24785" y="0"/>
                        </a:lnTo>
                        <a:cubicBezTo>
                          <a:pt x="24785" y="0"/>
                          <a:pt x="26246" y="-554"/>
                          <a:pt x="26246" y="4007"/>
                        </a:cubicBezTo>
                        <a:cubicBezTo>
                          <a:pt x="26246" y="8335"/>
                          <a:pt x="24785" y="8006"/>
                          <a:pt x="24785" y="8006"/>
                        </a:cubicBezTo>
                        <a:lnTo>
                          <a:pt x="1404" y="8006"/>
                        </a:lnTo>
                        <a:cubicBezTo>
                          <a:pt x="1404" y="8006"/>
                          <a:pt x="32" y="8138"/>
                          <a:pt x="0" y="4007"/>
                        </a:cubicBezTo>
                        <a:cubicBezTo>
                          <a:pt x="0" y="-554"/>
                          <a:pt x="1404" y="0"/>
                          <a:pt x="1404" y="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707677"/>
                      </a:gs>
                      <a:gs pos="100000">
                        <a:srgbClr val="3F3F3F"/>
                      </a:gs>
                    </a:gsLst>
                    <a:lin ang="2700000" scaled="0"/>
                  </a:gradFill>
                  <a:ln w="445" cap="flat">
                    <a:noFill/>
                    <a:miter lim="800000"/>
                  </a:ln>
                </p:spPr>
              </p:sp>
              <p:sp>
                <p:nvSpPr>
                  <p:cNvPr id="1146" name="1145 Forma libre"/>
                  <p:cNvSpPr/>
                  <p:nvPr/>
                </p:nvSpPr>
                <p:spPr>
                  <a:xfrm>
                    <a:off x="7145481" y="4023973"/>
                    <a:ext cx="26246" cy="7963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6246" h="7963">
                        <a:moveTo>
                          <a:pt x="1404" y="0"/>
                        </a:moveTo>
                        <a:lnTo>
                          <a:pt x="24785" y="0"/>
                        </a:lnTo>
                        <a:cubicBezTo>
                          <a:pt x="24785" y="0"/>
                          <a:pt x="26246" y="-554"/>
                          <a:pt x="26246" y="4007"/>
                        </a:cubicBezTo>
                        <a:cubicBezTo>
                          <a:pt x="26246" y="8335"/>
                          <a:pt x="24785" y="8006"/>
                          <a:pt x="24785" y="8006"/>
                        </a:cubicBezTo>
                        <a:lnTo>
                          <a:pt x="1404" y="8006"/>
                        </a:lnTo>
                        <a:cubicBezTo>
                          <a:pt x="1404" y="8006"/>
                          <a:pt x="32" y="8138"/>
                          <a:pt x="0" y="4007"/>
                        </a:cubicBezTo>
                        <a:cubicBezTo>
                          <a:pt x="0" y="-554"/>
                          <a:pt x="1404" y="0"/>
                          <a:pt x="1404" y="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707677"/>
                      </a:gs>
                      <a:gs pos="100000">
                        <a:srgbClr val="3F3F3F"/>
                      </a:gs>
                    </a:gsLst>
                    <a:lin ang="2700000" scaled="0"/>
                  </a:gradFill>
                  <a:ln w="445" cap="flat">
                    <a:noFill/>
                    <a:miter lim="800000"/>
                  </a:ln>
                </p:spPr>
              </p:sp>
              <p:sp>
                <p:nvSpPr>
                  <p:cNvPr id="1147" name="1146 Forma libre"/>
                  <p:cNvSpPr/>
                  <p:nvPr/>
                </p:nvSpPr>
                <p:spPr>
                  <a:xfrm>
                    <a:off x="7176056" y="4023973"/>
                    <a:ext cx="26246" cy="7963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6246" h="7963">
                        <a:moveTo>
                          <a:pt x="1404" y="0"/>
                        </a:moveTo>
                        <a:lnTo>
                          <a:pt x="24785" y="0"/>
                        </a:lnTo>
                        <a:cubicBezTo>
                          <a:pt x="24785" y="0"/>
                          <a:pt x="26246" y="-554"/>
                          <a:pt x="26246" y="4007"/>
                        </a:cubicBezTo>
                        <a:cubicBezTo>
                          <a:pt x="26246" y="8335"/>
                          <a:pt x="24785" y="8006"/>
                          <a:pt x="24785" y="8006"/>
                        </a:cubicBezTo>
                        <a:lnTo>
                          <a:pt x="1404" y="8006"/>
                        </a:lnTo>
                        <a:cubicBezTo>
                          <a:pt x="1404" y="8006"/>
                          <a:pt x="32" y="8138"/>
                          <a:pt x="0" y="4007"/>
                        </a:cubicBezTo>
                        <a:cubicBezTo>
                          <a:pt x="0" y="-554"/>
                          <a:pt x="1404" y="0"/>
                          <a:pt x="1404" y="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707677"/>
                      </a:gs>
                      <a:gs pos="100000">
                        <a:srgbClr val="3F3F3F"/>
                      </a:gs>
                    </a:gsLst>
                    <a:lin ang="2700000" scaled="0"/>
                  </a:gradFill>
                  <a:ln w="445" cap="flat">
                    <a:noFill/>
                    <a:miter lim="800000"/>
                  </a:ln>
                </p:spPr>
              </p:sp>
            </p:grpSp>
            <p:grpSp>
              <p:nvGrpSpPr>
                <p:cNvPr id="1977" name="1147 Grupo"/>
                <p:cNvGrpSpPr/>
                <p:nvPr/>
              </p:nvGrpSpPr>
              <p:grpSpPr>
                <a:xfrm>
                  <a:off x="7051306" y="4023052"/>
                  <a:ext cx="149883" cy="8324"/>
                  <a:chOff x="7051306" y="4023052"/>
                  <a:chExt cx="149883" cy="8324"/>
                </a:xfrm>
              </p:grpSpPr>
              <p:sp>
                <p:nvSpPr>
                  <p:cNvPr id="1149" name="1148 Forma libre"/>
                  <p:cNvSpPr/>
                  <p:nvPr/>
                </p:nvSpPr>
                <p:spPr>
                  <a:xfrm>
                    <a:off x="7051247" y="4023016"/>
                    <a:ext cx="26246" cy="7963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6246" h="7963">
                        <a:moveTo>
                          <a:pt x="1404" y="0"/>
                        </a:moveTo>
                        <a:lnTo>
                          <a:pt x="24785" y="0"/>
                        </a:lnTo>
                        <a:cubicBezTo>
                          <a:pt x="24785" y="0"/>
                          <a:pt x="26246" y="-554"/>
                          <a:pt x="26246" y="4007"/>
                        </a:cubicBezTo>
                        <a:cubicBezTo>
                          <a:pt x="26246" y="8335"/>
                          <a:pt x="24785" y="8006"/>
                          <a:pt x="24785" y="8006"/>
                        </a:cubicBezTo>
                        <a:lnTo>
                          <a:pt x="1404" y="8006"/>
                        </a:lnTo>
                        <a:cubicBezTo>
                          <a:pt x="1404" y="8006"/>
                          <a:pt x="32" y="8138"/>
                          <a:pt x="0" y="4007"/>
                        </a:cubicBezTo>
                        <a:cubicBezTo>
                          <a:pt x="0" y="-554"/>
                          <a:pt x="1404" y="0"/>
                          <a:pt x="1404" y="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7F7F7F"/>
                      </a:gs>
                      <a:gs pos="50000">
                        <a:srgbClr val="CAD4D6"/>
                      </a:gs>
                      <a:gs pos="100000">
                        <a:srgbClr val="7F7F7F"/>
                      </a:gs>
                    </a:gsLst>
                    <a:lin ang="5400000" scaled="0"/>
                  </a:gradFill>
                  <a:ln w="445" cap="flat">
                    <a:noFill/>
                    <a:miter lim="800000"/>
                  </a:ln>
                </p:spPr>
              </p:sp>
              <p:sp>
                <p:nvSpPr>
                  <p:cNvPr id="1150" name="1149 Forma libre"/>
                  <p:cNvSpPr/>
                  <p:nvPr/>
                </p:nvSpPr>
                <p:spPr>
                  <a:xfrm>
                    <a:off x="7082341" y="4023016"/>
                    <a:ext cx="26246" cy="7963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6246" h="7963">
                        <a:moveTo>
                          <a:pt x="1404" y="0"/>
                        </a:moveTo>
                        <a:lnTo>
                          <a:pt x="24785" y="0"/>
                        </a:lnTo>
                        <a:cubicBezTo>
                          <a:pt x="24785" y="0"/>
                          <a:pt x="26246" y="-554"/>
                          <a:pt x="26246" y="4007"/>
                        </a:cubicBezTo>
                        <a:cubicBezTo>
                          <a:pt x="26246" y="8335"/>
                          <a:pt x="24785" y="8006"/>
                          <a:pt x="24785" y="8006"/>
                        </a:cubicBezTo>
                        <a:lnTo>
                          <a:pt x="1404" y="8006"/>
                        </a:lnTo>
                        <a:cubicBezTo>
                          <a:pt x="1404" y="8006"/>
                          <a:pt x="32" y="8138"/>
                          <a:pt x="0" y="4007"/>
                        </a:cubicBezTo>
                        <a:cubicBezTo>
                          <a:pt x="0" y="-554"/>
                          <a:pt x="1404" y="0"/>
                          <a:pt x="1404" y="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7F7F7F"/>
                      </a:gs>
                      <a:gs pos="50000">
                        <a:srgbClr val="CAD4D6"/>
                      </a:gs>
                      <a:gs pos="100000">
                        <a:srgbClr val="7F7F7F"/>
                      </a:gs>
                    </a:gsLst>
                    <a:lin ang="5400000" scaled="0"/>
                  </a:gradFill>
                  <a:ln w="445" cap="flat">
                    <a:noFill/>
                    <a:miter lim="800000"/>
                  </a:ln>
                </p:spPr>
              </p:sp>
              <p:sp>
                <p:nvSpPr>
                  <p:cNvPr id="1151" name="1150 Forma libre"/>
                  <p:cNvSpPr/>
                  <p:nvPr/>
                </p:nvSpPr>
                <p:spPr>
                  <a:xfrm>
                    <a:off x="7112710" y="4023016"/>
                    <a:ext cx="26246" cy="7963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6246" h="7963">
                        <a:moveTo>
                          <a:pt x="1404" y="0"/>
                        </a:moveTo>
                        <a:lnTo>
                          <a:pt x="24785" y="0"/>
                        </a:lnTo>
                        <a:cubicBezTo>
                          <a:pt x="24785" y="0"/>
                          <a:pt x="26246" y="-554"/>
                          <a:pt x="26246" y="4007"/>
                        </a:cubicBezTo>
                        <a:cubicBezTo>
                          <a:pt x="26246" y="8335"/>
                          <a:pt x="24785" y="8006"/>
                          <a:pt x="24785" y="8006"/>
                        </a:cubicBezTo>
                        <a:lnTo>
                          <a:pt x="1404" y="8006"/>
                        </a:lnTo>
                        <a:cubicBezTo>
                          <a:pt x="1404" y="8006"/>
                          <a:pt x="32" y="8138"/>
                          <a:pt x="0" y="4007"/>
                        </a:cubicBezTo>
                        <a:cubicBezTo>
                          <a:pt x="0" y="-554"/>
                          <a:pt x="1404" y="0"/>
                          <a:pt x="1404" y="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7F7F7F"/>
                      </a:gs>
                      <a:gs pos="50000">
                        <a:srgbClr val="CAD4D6"/>
                      </a:gs>
                      <a:gs pos="100000">
                        <a:srgbClr val="7F7F7F"/>
                      </a:gs>
                    </a:gsLst>
                    <a:lin ang="5400000" scaled="0"/>
                  </a:gradFill>
                  <a:ln w="445" cap="flat">
                    <a:noFill/>
                    <a:miter lim="800000"/>
                  </a:ln>
                </p:spPr>
              </p:sp>
              <p:sp>
                <p:nvSpPr>
                  <p:cNvPr id="1152" name="1151 Forma libre"/>
                  <p:cNvSpPr/>
                  <p:nvPr/>
                </p:nvSpPr>
                <p:spPr>
                  <a:xfrm>
                    <a:off x="7144206" y="4023016"/>
                    <a:ext cx="26246" cy="7963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6246" h="7963">
                        <a:moveTo>
                          <a:pt x="1404" y="0"/>
                        </a:moveTo>
                        <a:lnTo>
                          <a:pt x="24785" y="0"/>
                        </a:lnTo>
                        <a:cubicBezTo>
                          <a:pt x="24785" y="0"/>
                          <a:pt x="26246" y="-554"/>
                          <a:pt x="26246" y="4007"/>
                        </a:cubicBezTo>
                        <a:cubicBezTo>
                          <a:pt x="26246" y="8335"/>
                          <a:pt x="24785" y="8006"/>
                          <a:pt x="24785" y="8006"/>
                        </a:cubicBezTo>
                        <a:lnTo>
                          <a:pt x="1404" y="8006"/>
                        </a:lnTo>
                        <a:cubicBezTo>
                          <a:pt x="1404" y="8006"/>
                          <a:pt x="32" y="8138"/>
                          <a:pt x="0" y="4007"/>
                        </a:cubicBezTo>
                        <a:cubicBezTo>
                          <a:pt x="0" y="-554"/>
                          <a:pt x="1404" y="0"/>
                          <a:pt x="1404" y="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7F7F7F"/>
                      </a:gs>
                      <a:gs pos="50000">
                        <a:srgbClr val="CAD4D6"/>
                      </a:gs>
                      <a:gs pos="100000">
                        <a:srgbClr val="7F7F7F"/>
                      </a:gs>
                    </a:gsLst>
                    <a:lin ang="5400000" scaled="0"/>
                  </a:gradFill>
                  <a:ln w="445" cap="flat">
                    <a:noFill/>
                    <a:miter lim="800000"/>
                  </a:ln>
                </p:spPr>
              </p:sp>
              <p:sp>
                <p:nvSpPr>
                  <p:cNvPr id="1153" name="1152 Forma libre"/>
                  <p:cNvSpPr/>
                  <p:nvPr/>
                </p:nvSpPr>
                <p:spPr>
                  <a:xfrm>
                    <a:off x="7174781" y="4023016"/>
                    <a:ext cx="26246" cy="7963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6246" h="7963">
                        <a:moveTo>
                          <a:pt x="1404" y="0"/>
                        </a:moveTo>
                        <a:lnTo>
                          <a:pt x="24785" y="0"/>
                        </a:lnTo>
                        <a:cubicBezTo>
                          <a:pt x="24785" y="0"/>
                          <a:pt x="26246" y="-554"/>
                          <a:pt x="26246" y="4007"/>
                        </a:cubicBezTo>
                        <a:cubicBezTo>
                          <a:pt x="26246" y="8335"/>
                          <a:pt x="24785" y="8006"/>
                          <a:pt x="24785" y="8006"/>
                        </a:cubicBezTo>
                        <a:lnTo>
                          <a:pt x="1404" y="8006"/>
                        </a:lnTo>
                        <a:cubicBezTo>
                          <a:pt x="1404" y="8006"/>
                          <a:pt x="32" y="8138"/>
                          <a:pt x="0" y="4007"/>
                        </a:cubicBezTo>
                        <a:cubicBezTo>
                          <a:pt x="0" y="-554"/>
                          <a:pt x="1404" y="0"/>
                          <a:pt x="1404" y="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7F7F7F"/>
                      </a:gs>
                      <a:gs pos="50000">
                        <a:srgbClr val="CAD4D6"/>
                      </a:gs>
                      <a:gs pos="100000">
                        <a:srgbClr val="7F7F7F"/>
                      </a:gs>
                    </a:gsLst>
                    <a:lin ang="5400000" scaled="0"/>
                  </a:gradFill>
                  <a:ln w="445" cap="flat">
                    <a:noFill/>
                    <a:miter lim="800000"/>
                  </a:ln>
                </p:spPr>
              </p:sp>
            </p:grpSp>
            <p:sp>
              <p:nvSpPr>
                <p:cNvPr id="1154" name="Rectangle"/>
                <p:cNvSpPr/>
                <p:nvPr/>
              </p:nvSpPr>
              <p:spPr>
                <a:xfrm>
                  <a:off x="6928722" y="3664397"/>
                  <a:ext cx="386040" cy="35610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86040" h="356109">
                      <a:moveTo>
                        <a:pt x="0" y="0"/>
                      </a:moveTo>
                      <a:lnTo>
                        <a:pt x="386040" y="0"/>
                      </a:lnTo>
                      <a:lnTo>
                        <a:pt x="386040" y="356109"/>
                      </a:lnTo>
                      <a:lnTo>
                        <a:pt x="0" y="35610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100000">
                      <a:srgbClr val="E3E3F4"/>
                    </a:gs>
                    <a:gs pos="72975">
                      <a:srgbClr val="E3E3F4"/>
                    </a:gs>
                    <a:gs pos="0">
                      <a:srgbClr val="6A7394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 w="7600" cap="flat">
                  <a:noFill/>
                  <a:miter lim="800000"/>
                </a:ln>
              </p:spPr>
            </p:sp>
            <p:grpSp>
              <p:nvGrpSpPr>
                <p:cNvPr id="1979" name="1154 Grupo"/>
                <p:cNvGrpSpPr/>
                <p:nvPr/>
              </p:nvGrpSpPr>
              <p:grpSpPr>
                <a:xfrm>
                  <a:off x="7215257" y="3980228"/>
                  <a:ext cx="34871" cy="34753"/>
                  <a:chOff x="7215257" y="3980228"/>
                  <a:chExt cx="34871" cy="34753"/>
                </a:xfrm>
              </p:grpSpPr>
              <p:sp>
                <p:nvSpPr>
                  <p:cNvPr id="1156" name="1155 Forma libre"/>
                  <p:cNvSpPr/>
                  <p:nvPr/>
                </p:nvSpPr>
                <p:spPr>
                  <a:xfrm>
                    <a:off x="7215280" y="3980256"/>
                    <a:ext cx="34808" cy="34690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34808" h="34690">
                        <a:moveTo>
                          <a:pt x="17366" y="0"/>
                        </a:moveTo>
                        <a:cubicBezTo>
                          <a:pt x="7597" y="0"/>
                          <a:pt x="88" y="7737"/>
                          <a:pt x="42" y="17379"/>
                        </a:cubicBezTo>
                        <a:cubicBezTo>
                          <a:pt x="0" y="27021"/>
                          <a:pt x="7759" y="34690"/>
                          <a:pt x="17366" y="34690"/>
                        </a:cubicBezTo>
                        <a:cubicBezTo>
                          <a:pt x="26972" y="34690"/>
                          <a:pt x="34808" y="27021"/>
                          <a:pt x="34808" y="17361"/>
                        </a:cubicBezTo>
                        <a:cubicBezTo>
                          <a:pt x="34808" y="7702"/>
                          <a:pt x="27134" y="0"/>
                          <a:pt x="17366" y="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F2F2F2"/>
                      </a:gs>
                      <a:gs pos="100000">
                        <a:srgbClr val="7F7F7F"/>
                      </a:gs>
                    </a:gsLst>
                    <a:lin ang="5400000" scaled="0"/>
                  </a:gradFill>
                  <a:ln w="250" cap="flat">
                    <a:noFill/>
                    <a:miter lim="800000"/>
                  </a:ln>
                </p:spPr>
              </p:sp>
              <p:sp>
                <p:nvSpPr>
                  <p:cNvPr id="1157" name="1156 Forma libre"/>
                  <p:cNvSpPr/>
                  <p:nvPr/>
                </p:nvSpPr>
                <p:spPr>
                  <a:xfrm>
                    <a:off x="7218407" y="3983372"/>
                    <a:ext cx="28554" cy="28457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8554" h="28457">
                        <a:moveTo>
                          <a:pt x="14246" y="0"/>
                        </a:moveTo>
                        <a:cubicBezTo>
                          <a:pt x="6232" y="0"/>
                          <a:pt x="73" y="6347"/>
                          <a:pt x="35" y="14257"/>
                        </a:cubicBezTo>
                        <a:cubicBezTo>
                          <a:pt x="0" y="22166"/>
                          <a:pt x="6365" y="28457"/>
                          <a:pt x="14246" y="28457"/>
                        </a:cubicBezTo>
                        <a:cubicBezTo>
                          <a:pt x="22126" y="28457"/>
                          <a:pt x="28554" y="22166"/>
                          <a:pt x="28554" y="14242"/>
                        </a:cubicBezTo>
                        <a:cubicBezTo>
                          <a:pt x="28554" y="6318"/>
                          <a:pt x="22259" y="0"/>
                          <a:pt x="14246" y="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BFBEC5"/>
                      </a:gs>
                      <a:gs pos="100000">
                        <a:srgbClr val="4D4D4D"/>
                      </a:gs>
                    </a:gsLst>
                    <a:lin ang="16200000" scaled="0"/>
                  </a:gradFill>
                  <a:ln w="250" cap="flat">
                    <a:noFill/>
                    <a:miter lim="800000"/>
                  </a:ln>
                </p:spPr>
              </p:sp>
              <p:sp>
                <p:nvSpPr>
                  <p:cNvPr id="1158" name="1157 Forma libre"/>
                  <p:cNvSpPr/>
                  <p:nvPr/>
                </p:nvSpPr>
                <p:spPr>
                  <a:xfrm>
                    <a:off x="7222114" y="3987067"/>
                    <a:ext cx="21139" cy="21068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1139" h="21068">
                        <a:moveTo>
                          <a:pt x="10547" y="0"/>
                        </a:moveTo>
                        <a:cubicBezTo>
                          <a:pt x="4614" y="0"/>
                          <a:pt x="54" y="4699"/>
                          <a:pt x="26" y="10555"/>
                        </a:cubicBezTo>
                        <a:cubicBezTo>
                          <a:pt x="0" y="16410"/>
                          <a:pt x="4712" y="21068"/>
                          <a:pt x="10547" y="21068"/>
                        </a:cubicBezTo>
                        <a:cubicBezTo>
                          <a:pt x="16381" y="21068"/>
                          <a:pt x="21139" y="16410"/>
                          <a:pt x="21139" y="10544"/>
                        </a:cubicBezTo>
                        <a:cubicBezTo>
                          <a:pt x="21139" y="4678"/>
                          <a:pt x="16479" y="0"/>
                          <a:pt x="10547" y="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595959"/>
                      </a:gs>
                      <a:gs pos="100000">
                        <a:srgbClr val="4D4D4D"/>
                      </a:gs>
                    </a:gsLst>
                    <a:lin ang="16200000" scaled="0"/>
                  </a:gradFill>
                  <a:ln w="250" cap="flat">
                    <a:noFill/>
                    <a:miter lim="800000"/>
                  </a:ln>
                </p:spPr>
              </p:sp>
              <p:sp>
                <p:nvSpPr>
                  <p:cNvPr id="1159" name="1158 Forma libre"/>
                  <p:cNvSpPr/>
                  <p:nvPr/>
                </p:nvSpPr>
                <p:spPr>
                  <a:xfrm>
                    <a:off x="7223286" y="3988234"/>
                    <a:ext cx="18796" cy="18732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8796" h="18732">
                        <a:moveTo>
                          <a:pt x="9378" y="0"/>
                        </a:moveTo>
                        <a:cubicBezTo>
                          <a:pt x="4103" y="0"/>
                          <a:pt x="48" y="4178"/>
                          <a:pt x="23" y="9385"/>
                        </a:cubicBezTo>
                        <a:cubicBezTo>
                          <a:pt x="0" y="14591"/>
                          <a:pt x="4190" y="18732"/>
                          <a:pt x="9378" y="18732"/>
                        </a:cubicBezTo>
                        <a:cubicBezTo>
                          <a:pt x="14565" y="18732"/>
                          <a:pt x="18796" y="14591"/>
                          <a:pt x="18796" y="9375"/>
                        </a:cubicBezTo>
                        <a:cubicBezTo>
                          <a:pt x="18796" y="4159"/>
                          <a:pt x="14653" y="0"/>
                          <a:pt x="9378" y="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F2F2F2"/>
                      </a:gs>
                      <a:gs pos="100000">
                        <a:srgbClr val="7F7F7F"/>
                      </a:gs>
                    </a:gsLst>
                    <a:lin ang="5400000" scaled="0"/>
                  </a:gradFill>
                  <a:ln w="250" cap="flat">
                    <a:noFill/>
                    <a:miter lim="800000"/>
                  </a:ln>
                </p:spPr>
              </p:sp>
              <p:sp>
                <p:nvSpPr>
                  <p:cNvPr id="1160" name="1159 Forma libre"/>
                  <p:cNvSpPr/>
                  <p:nvPr/>
                </p:nvSpPr>
                <p:spPr>
                  <a:xfrm>
                    <a:off x="7225642" y="3990583"/>
                    <a:ext cx="14083" cy="14035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4083" h="14035">
                        <a:moveTo>
                          <a:pt x="7026" y="0"/>
                        </a:moveTo>
                        <a:cubicBezTo>
                          <a:pt x="3074" y="0"/>
                          <a:pt x="36" y="3130"/>
                          <a:pt x="17" y="7031"/>
                        </a:cubicBezTo>
                        <a:cubicBezTo>
                          <a:pt x="0" y="10932"/>
                          <a:pt x="3139" y="14035"/>
                          <a:pt x="7026" y="14035"/>
                        </a:cubicBezTo>
                        <a:cubicBezTo>
                          <a:pt x="10913" y="14035"/>
                          <a:pt x="14083" y="10932"/>
                          <a:pt x="14083" y="7024"/>
                        </a:cubicBezTo>
                        <a:cubicBezTo>
                          <a:pt x="14083" y="3116"/>
                          <a:pt x="10978" y="0"/>
                          <a:pt x="7026" y="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7F7F7F"/>
                      </a:gs>
                      <a:gs pos="100000">
                        <a:srgbClr val="4D4D4D"/>
                      </a:gs>
                    </a:gsLst>
                    <a:lin ang="16200000" scaled="0"/>
                  </a:gradFill>
                  <a:ln w="250" cap="flat">
                    <a:noFill/>
                    <a:miter lim="800000"/>
                  </a:ln>
                </p:spPr>
              </p:sp>
              <p:sp>
                <p:nvSpPr>
                  <p:cNvPr id="1161" name="1160 Forma libre"/>
                  <p:cNvSpPr/>
                  <p:nvPr/>
                </p:nvSpPr>
                <p:spPr>
                  <a:xfrm>
                    <a:off x="7226576" y="3991513"/>
                    <a:ext cx="12215" cy="12174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2215" h="12174">
                        <a:moveTo>
                          <a:pt x="6094" y="0"/>
                        </a:moveTo>
                        <a:cubicBezTo>
                          <a:pt x="2666" y="0"/>
                          <a:pt x="31" y="2715"/>
                          <a:pt x="15" y="6099"/>
                        </a:cubicBezTo>
                        <a:cubicBezTo>
                          <a:pt x="0" y="9482"/>
                          <a:pt x="2723" y="12174"/>
                          <a:pt x="6094" y="12174"/>
                        </a:cubicBezTo>
                        <a:cubicBezTo>
                          <a:pt x="9465" y="12174"/>
                          <a:pt x="12215" y="9482"/>
                          <a:pt x="12215" y="6093"/>
                        </a:cubicBezTo>
                        <a:cubicBezTo>
                          <a:pt x="12215" y="2703"/>
                          <a:pt x="9522" y="0"/>
                          <a:pt x="6094" y="0"/>
                        </a:cubicBezTo>
                        <a:close/>
                      </a:path>
                    </a:pathLst>
                  </a:custGeom>
                  <a:solidFill>
                    <a:srgbClr val="DDDDDD"/>
                  </a:solidFill>
                  <a:ln w="250" cap="flat">
                    <a:noFill/>
                    <a:miter lim="800000"/>
                  </a:ln>
                </p:spPr>
              </p:sp>
            </p:grpSp>
            <p:sp>
              <p:nvSpPr>
                <p:cNvPr id="1162" name="Rectangle"/>
                <p:cNvSpPr/>
                <p:nvPr/>
              </p:nvSpPr>
              <p:spPr>
                <a:xfrm>
                  <a:off x="6939948" y="3682142"/>
                  <a:ext cx="363588" cy="291668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63588" h="291668">
                      <a:moveTo>
                        <a:pt x="0" y="0"/>
                      </a:moveTo>
                      <a:lnTo>
                        <a:pt x="363588" y="0"/>
                      </a:lnTo>
                      <a:lnTo>
                        <a:pt x="363588" y="291668"/>
                      </a:lnTo>
                      <a:lnTo>
                        <a:pt x="0" y="2916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2C3D5E"/>
                    </a:gs>
                    <a:gs pos="100000">
                      <a:srgbClr val="F2F2F2"/>
                    </a:gs>
                  </a:gsLst>
                  <a:lin ang="2700000" scaled="0"/>
                </a:gradFill>
                <a:ln w="7600" cap="flat">
                  <a:noFill/>
                  <a:miter lim="800000"/>
                </a:ln>
              </p:spPr>
            </p:sp>
            <p:sp>
              <p:nvSpPr>
                <p:cNvPr id="1163" name="Rectangle"/>
                <p:cNvSpPr/>
                <p:nvPr/>
              </p:nvSpPr>
              <p:spPr>
                <a:xfrm>
                  <a:off x="6942928" y="3685408"/>
                  <a:ext cx="357629" cy="28513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57629" h="285135">
                      <a:moveTo>
                        <a:pt x="0" y="0"/>
                      </a:moveTo>
                      <a:lnTo>
                        <a:pt x="357629" y="0"/>
                      </a:lnTo>
                      <a:lnTo>
                        <a:pt x="357629" y="285135"/>
                      </a:lnTo>
                      <a:lnTo>
                        <a:pt x="0" y="28513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EDF0F7"/>
                    </a:gs>
                    <a:gs pos="100000">
                      <a:srgbClr val="4696F7"/>
                    </a:gs>
                  </a:gsLst>
                  <a:lin ang="5400000" scaled="0"/>
                </a:gradFill>
                <a:ln w="7600" cap="flat">
                  <a:solidFill>
                    <a:srgbClr val="95B3D7"/>
                  </a:solidFill>
                  <a:miter lim="800000"/>
                </a:ln>
              </p:spPr>
            </p:sp>
            <p:sp>
              <p:nvSpPr>
                <p:cNvPr id="1164" name="1163 Forma libre"/>
                <p:cNvSpPr/>
                <p:nvPr/>
              </p:nvSpPr>
              <p:spPr>
                <a:xfrm>
                  <a:off x="7001450" y="4070411"/>
                  <a:ext cx="250000" cy="2071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50000" h="20714">
                      <a:moveTo>
                        <a:pt x="125413" y="13209"/>
                      </a:moveTo>
                      <a:cubicBezTo>
                        <a:pt x="69182" y="13208"/>
                        <a:pt x="16036" y="-3750"/>
                        <a:pt x="0" y="705"/>
                      </a:cubicBezTo>
                      <a:cubicBezTo>
                        <a:pt x="0" y="705"/>
                        <a:pt x="0" y="8974"/>
                        <a:pt x="0" y="9859"/>
                      </a:cubicBezTo>
                      <a:cubicBezTo>
                        <a:pt x="0" y="14281"/>
                        <a:pt x="56716" y="20847"/>
                        <a:pt x="125839" y="20847"/>
                      </a:cubicBezTo>
                      <a:cubicBezTo>
                        <a:pt x="194961" y="20847"/>
                        <a:pt x="250000" y="14281"/>
                        <a:pt x="250000" y="9851"/>
                      </a:cubicBezTo>
                      <a:cubicBezTo>
                        <a:pt x="250000" y="8802"/>
                        <a:pt x="250000" y="697"/>
                        <a:pt x="250000" y="697"/>
                      </a:cubicBezTo>
                      <a:cubicBezTo>
                        <a:pt x="232075" y="-2685"/>
                        <a:pt x="179053" y="13208"/>
                        <a:pt x="125413" y="13209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3F3F3F"/>
                    </a:gs>
                    <a:gs pos="50000">
                      <a:srgbClr val="A8B1B2"/>
                    </a:gs>
                    <a:gs pos="100000">
                      <a:srgbClr val="3F3F3F"/>
                    </a:gs>
                  </a:gsLst>
                  <a:lin ang="0" scaled="0"/>
                </a:gradFill>
                <a:ln w="7600" cap="flat">
                  <a:noFill/>
                  <a:miter lim="800000"/>
                </a:ln>
              </p:spPr>
            </p:sp>
            <p:sp>
              <p:nvSpPr>
                <p:cNvPr id="1165" name="1164 Forma libre"/>
                <p:cNvSpPr/>
                <p:nvPr/>
              </p:nvSpPr>
              <p:spPr>
                <a:xfrm>
                  <a:off x="7086273" y="4070173"/>
                  <a:ext cx="4491" cy="1127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491" h="11279">
                      <a:moveTo>
                        <a:pt x="83" y="0"/>
                      </a:moveTo>
                      <a:lnTo>
                        <a:pt x="4567" y="3581"/>
                      </a:lnTo>
                      <a:lnTo>
                        <a:pt x="4574" y="11279"/>
                      </a:lnTo>
                      <a:lnTo>
                        <a:pt x="83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777670"/>
                    </a:gs>
                    <a:gs pos="100000">
                      <a:srgbClr val="A8B1B2"/>
                    </a:gs>
                  </a:gsLst>
                  <a:lin ang="8100000" scaled="0"/>
                </a:gradFill>
                <a:ln w="7600" cap="flat">
                  <a:noFill/>
                  <a:miter lim="800000"/>
                </a:ln>
              </p:spPr>
            </p:sp>
            <p:sp>
              <p:nvSpPr>
                <p:cNvPr id="1166" name="Rectangle"/>
                <p:cNvSpPr/>
                <p:nvPr/>
              </p:nvSpPr>
              <p:spPr>
                <a:xfrm>
                  <a:off x="7091007" y="4037406"/>
                  <a:ext cx="74704" cy="3629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4704" h="36294">
                      <a:moveTo>
                        <a:pt x="0" y="0"/>
                      </a:moveTo>
                      <a:lnTo>
                        <a:pt x="74704" y="0"/>
                      </a:lnTo>
                      <a:lnTo>
                        <a:pt x="74704" y="36294"/>
                      </a:lnTo>
                      <a:lnTo>
                        <a:pt x="0" y="3629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595959"/>
                    </a:gs>
                    <a:gs pos="100000">
                      <a:srgbClr val="0C0C0C"/>
                    </a:gs>
                  </a:gsLst>
                  <a:lin ang="0" scaled="0"/>
                </a:gradFill>
                <a:ln w="7600" cap="flat">
                  <a:noFill/>
                  <a:miter lim="800000"/>
                </a:ln>
              </p:spPr>
            </p:sp>
            <p:sp>
              <p:nvSpPr>
                <p:cNvPr id="1167" name="Rectangle"/>
                <p:cNvSpPr/>
                <p:nvPr/>
              </p:nvSpPr>
              <p:spPr>
                <a:xfrm>
                  <a:off x="7086484" y="4037416"/>
                  <a:ext cx="4671" cy="3634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671" h="36343">
                      <a:moveTo>
                        <a:pt x="0" y="0"/>
                      </a:moveTo>
                      <a:lnTo>
                        <a:pt x="4620" y="0"/>
                      </a:lnTo>
                      <a:lnTo>
                        <a:pt x="4620" y="36293"/>
                      </a:lnTo>
                      <a:lnTo>
                        <a:pt x="49" y="331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595959"/>
                    </a:gs>
                    <a:gs pos="100000">
                      <a:srgbClr val="0C0C0C"/>
                    </a:gs>
                  </a:gsLst>
                  <a:lin ang="0" scaled="0"/>
                </a:gradFill>
                <a:ln w="7600" cap="flat">
                  <a:noFill/>
                  <a:miter lim="800000"/>
                </a:ln>
              </p:spPr>
            </p:sp>
          </p:grpSp>
          <p:grpSp>
            <p:nvGrpSpPr>
              <p:cNvPr id="1982" name="1167 Grupo"/>
              <p:cNvGrpSpPr/>
              <p:nvPr/>
            </p:nvGrpSpPr>
            <p:grpSpPr>
              <a:xfrm>
                <a:off x="6802568" y="4060939"/>
                <a:ext cx="561513" cy="89077"/>
                <a:chOff x="6802568" y="4060939"/>
                <a:chExt cx="561513" cy="89077"/>
              </a:xfrm>
            </p:grpSpPr>
            <p:sp>
              <p:nvSpPr>
                <p:cNvPr id="1169" name="1168 Forma libre"/>
                <p:cNvSpPr/>
                <p:nvPr/>
              </p:nvSpPr>
              <p:spPr>
                <a:xfrm>
                  <a:off x="6801825" y="4060684"/>
                  <a:ext cx="119118" cy="3412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19118" h="34126">
                      <a:moveTo>
                        <a:pt x="243" y="16159"/>
                      </a:moveTo>
                      <a:cubicBezTo>
                        <a:pt x="1929" y="21001"/>
                        <a:pt x="51372" y="-2763"/>
                        <a:pt x="87631" y="7987"/>
                      </a:cubicBezTo>
                      <a:cubicBezTo>
                        <a:pt x="123889" y="18738"/>
                        <a:pt x="111364" y="34014"/>
                        <a:pt x="111364" y="34014"/>
                      </a:cubicBezTo>
                      <a:lnTo>
                        <a:pt x="118005" y="33449"/>
                      </a:lnTo>
                      <a:cubicBezTo>
                        <a:pt x="118005" y="33449"/>
                        <a:pt x="127846" y="13079"/>
                        <a:pt x="88949" y="2895"/>
                      </a:cubicBezTo>
                      <a:cubicBezTo>
                        <a:pt x="50054" y="-7290"/>
                        <a:pt x="-1442" y="11318"/>
                        <a:pt x="243" y="16159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7F7F7F"/>
                    </a:gs>
                    <a:gs pos="100000">
                      <a:srgbClr val="161717"/>
                    </a:gs>
                  </a:gsLst>
                  <a:lin ang="10800000" scaled="0"/>
                </a:gradFill>
                <a:ln w="7600" cap="flat">
                  <a:noFill/>
                  <a:miter lim="800000"/>
                </a:ln>
              </p:spPr>
            </p:sp>
            <p:grpSp>
              <p:nvGrpSpPr>
                <p:cNvPr id="1987" name="1169 Grupo"/>
                <p:cNvGrpSpPr/>
                <p:nvPr/>
              </p:nvGrpSpPr>
              <p:grpSpPr>
                <a:xfrm>
                  <a:off x="6825573" y="4095124"/>
                  <a:ext cx="538591" cy="55072"/>
                  <a:chOff x="6825573" y="4095124"/>
                  <a:chExt cx="538591" cy="55072"/>
                </a:xfrm>
              </p:grpSpPr>
              <p:sp>
                <p:nvSpPr>
                  <p:cNvPr id="1171" name="1170 Forma libre"/>
                  <p:cNvSpPr/>
                  <p:nvPr/>
                </p:nvSpPr>
                <p:spPr>
                  <a:xfrm>
                    <a:off x="6825522" y="4099515"/>
                    <a:ext cx="538694" cy="50498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538694" h="50498">
                        <a:moveTo>
                          <a:pt x="10035" y="0"/>
                        </a:moveTo>
                        <a:cubicBezTo>
                          <a:pt x="10035" y="0"/>
                          <a:pt x="3600" y="15093"/>
                          <a:pt x="1333" y="25154"/>
                        </a:cubicBezTo>
                        <a:cubicBezTo>
                          <a:pt x="0" y="35216"/>
                          <a:pt x="-1730" y="49129"/>
                          <a:pt x="3979" y="50306"/>
                        </a:cubicBezTo>
                        <a:cubicBezTo>
                          <a:pt x="3979" y="50306"/>
                          <a:pt x="534035" y="50306"/>
                          <a:pt x="534035" y="50306"/>
                        </a:cubicBezTo>
                        <a:cubicBezTo>
                          <a:pt x="537736" y="48088"/>
                          <a:pt x="542395" y="46558"/>
                          <a:pt x="534035" y="27166"/>
                        </a:cubicBezTo>
                        <a:cubicBezTo>
                          <a:pt x="525333" y="7774"/>
                          <a:pt x="509642" y="0"/>
                          <a:pt x="509642" y="0"/>
                        </a:cubicBezTo>
                        <a:lnTo>
                          <a:pt x="10035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A5A5A5"/>
                      </a:gs>
                      <a:gs pos="100000">
                        <a:srgbClr val="0C0C0C"/>
                      </a:gs>
                    </a:gsLst>
                    <a:lin ang="5400000" scaled="0"/>
                  </a:gradFill>
                  <a:ln w="7600" cap="flat">
                    <a:noFill/>
                    <a:miter lim="800000"/>
                  </a:ln>
                </p:spPr>
              </p:sp>
              <p:sp>
                <p:nvSpPr>
                  <p:cNvPr id="1172" name="1171 Forma libre"/>
                  <p:cNvSpPr/>
                  <p:nvPr/>
                </p:nvSpPr>
                <p:spPr>
                  <a:xfrm>
                    <a:off x="6826749" y="4099680"/>
                    <a:ext cx="534275" cy="46396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534275" h="46396">
                        <a:moveTo>
                          <a:pt x="9952" y="568"/>
                        </a:moveTo>
                        <a:cubicBezTo>
                          <a:pt x="9952" y="568"/>
                          <a:pt x="3571" y="14240"/>
                          <a:pt x="1322" y="23355"/>
                        </a:cubicBezTo>
                        <a:cubicBezTo>
                          <a:pt x="0" y="32470"/>
                          <a:pt x="-1716" y="45074"/>
                          <a:pt x="3946" y="46140"/>
                        </a:cubicBezTo>
                        <a:cubicBezTo>
                          <a:pt x="3946" y="46140"/>
                          <a:pt x="529637" y="46140"/>
                          <a:pt x="529637" y="46140"/>
                        </a:cubicBezTo>
                        <a:cubicBezTo>
                          <a:pt x="533308" y="44131"/>
                          <a:pt x="537929" y="42745"/>
                          <a:pt x="529637" y="25178"/>
                        </a:cubicBezTo>
                        <a:cubicBezTo>
                          <a:pt x="522086" y="7621"/>
                          <a:pt x="510163" y="266"/>
                          <a:pt x="510163" y="266"/>
                        </a:cubicBezTo>
                        <a:lnTo>
                          <a:pt x="9952" y="568"/>
                        </a:lnTo>
                        <a:close/>
                      </a:path>
                    </a:pathLst>
                  </a:custGeom>
                  <a:gradFill>
                    <a:gsLst>
                      <a:gs pos="100000">
                        <a:srgbClr val="E1ECEE"/>
                      </a:gs>
                      <a:gs pos="98929">
                        <a:srgbClr val="E1ECEE"/>
                      </a:gs>
                      <a:gs pos="0">
                        <a:srgbClr val="383B3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 w="7600" cap="flat">
                    <a:noFill/>
                    <a:miter lim="800000"/>
                  </a:ln>
                </p:spPr>
              </p:sp>
              <p:grpSp>
                <p:nvGrpSpPr>
                  <p:cNvPr id="1991" name="1172 Grupo"/>
                  <p:cNvGrpSpPr/>
                  <p:nvPr/>
                </p:nvGrpSpPr>
                <p:grpSpPr>
                  <a:xfrm>
                    <a:off x="7255535" y="4099053"/>
                    <a:ext cx="85028" cy="11696"/>
                    <a:chOff x="7255535" y="4099053"/>
                    <a:chExt cx="85028" cy="11696"/>
                  </a:xfrm>
                </p:grpSpPr>
                <p:sp>
                  <p:nvSpPr>
                    <p:cNvPr id="1174" name="1173 Forma libre"/>
                    <p:cNvSpPr/>
                    <p:nvPr/>
                  </p:nvSpPr>
                  <p:spPr>
                    <a:xfrm>
                      <a:off x="7255605" y="4099103"/>
                      <a:ext cx="24670" cy="11458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4670" h="11458">
                          <a:moveTo>
                            <a:pt x="804" y="11219"/>
                          </a:moveTo>
                          <a:lnTo>
                            <a:pt x="24562" y="11493"/>
                          </a:lnTo>
                          <a:lnTo>
                            <a:pt x="18264" y="35"/>
                          </a:lnTo>
                          <a:lnTo>
                            <a:pt x="2636" y="35"/>
                          </a:lnTo>
                          <a:lnTo>
                            <a:pt x="-69" y="5917"/>
                          </a:lnTo>
                          <a:lnTo>
                            <a:pt x="804" y="11219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E1ECEE"/>
                        </a:gs>
                        <a:gs pos="100000">
                          <a:srgbClr val="262626"/>
                        </a:gs>
                      </a:gsLst>
                      <a:lin ang="5400000" scaled="0"/>
                    </a:gradFill>
                    <a:ln w="7600" cap="flat">
                      <a:noFill/>
                      <a:miter lim="800000"/>
                    </a:ln>
                  </p:spPr>
                </p:sp>
                <p:sp>
                  <p:nvSpPr>
                    <p:cNvPr id="1175" name="1174 Forma libre"/>
                    <p:cNvSpPr/>
                    <p:nvPr/>
                  </p:nvSpPr>
                  <p:spPr>
                    <a:xfrm>
                      <a:off x="7275247" y="4099398"/>
                      <a:ext cx="26627" cy="11148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6627" h="11148">
                          <a:moveTo>
                            <a:pt x="75" y="11210"/>
                          </a:moveTo>
                          <a:lnTo>
                            <a:pt x="26665" y="11209"/>
                          </a:lnTo>
                          <a:lnTo>
                            <a:pt x="21647" y="0"/>
                          </a:lnTo>
                          <a:lnTo>
                            <a:pt x="4637" y="0"/>
                          </a:lnTo>
                          <a:lnTo>
                            <a:pt x="75" y="11210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E1ECEE"/>
                        </a:gs>
                        <a:gs pos="100000">
                          <a:srgbClr val="262626"/>
                        </a:gs>
                      </a:gsLst>
                      <a:lin ang="5400000" scaled="0"/>
                    </a:gradFill>
                    <a:ln w="7600" cap="flat">
                      <a:noFill/>
                      <a:miter lim="800000"/>
                    </a:ln>
                  </p:spPr>
                </p:sp>
                <p:sp>
                  <p:nvSpPr>
                    <p:cNvPr id="1176" name="1175 Forma libre"/>
                    <p:cNvSpPr/>
                    <p:nvPr/>
                  </p:nvSpPr>
                  <p:spPr>
                    <a:xfrm>
                      <a:off x="7297340" y="4099439"/>
                      <a:ext cx="24466" cy="11033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4466" h="11033">
                          <a:moveTo>
                            <a:pt x="-99" y="11219"/>
                          </a:moveTo>
                          <a:lnTo>
                            <a:pt x="24348" y="11208"/>
                          </a:lnTo>
                          <a:lnTo>
                            <a:pt x="18705" y="0"/>
                          </a:lnTo>
                          <a:lnTo>
                            <a:pt x="3878" y="0"/>
                          </a:lnTo>
                          <a:lnTo>
                            <a:pt x="-99" y="11219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E1ECEE"/>
                        </a:gs>
                        <a:gs pos="100000">
                          <a:srgbClr val="262626"/>
                        </a:gs>
                      </a:gsLst>
                      <a:lin ang="5400000" scaled="0"/>
                    </a:gradFill>
                    <a:ln w="7600" cap="flat">
                      <a:noFill/>
                      <a:miter lim="800000"/>
                    </a:ln>
                  </p:spPr>
                </p:sp>
                <p:sp>
                  <p:nvSpPr>
                    <p:cNvPr id="1177" name="1176 Forma libre"/>
                    <p:cNvSpPr/>
                    <p:nvPr/>
                  </p:nvSpPr>
                  <p:spPr>
                    <a:xfrm>
                      <a:off x="7317791" y="4099257"/>
                      <a:ext cx="22738" cy="11148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2738" h="11148">
                          <a:moveTo>
                            <a:pt x="64" y="11210"/>
                          </a:moveTo>
                          <a:lnTo>
                            <a:pt x="22770" y="11209"/>
                          </a:lnTo>
                          <a:lnTo>
                            <a:pt x="18486" y="0"/>
                          </a:lnTo>
                          <a:lnTo>
                            <a:pt x="3960" y="0"/>
                          </a:lnTo>
                          <a:lnTo>
                            <a:pt x="64" y="11210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E1ECEE"/>
                        </a:gs>
                        <a:gs pos="100000">
                          <a:srgbClr val="262626"/>
                        </a:gs>
                      </a:gsLst>
                      <a:lin ang="5400000" scaled="0"/>
                    </a:gradFill>
                    <a:ln w="7600" cap="flat">
                      <a:noFill/>
                      <a:miter lim="800000"/>
                    </a:ln>
                  </p:spPr>
                </p:sp>
              </p:grpSp>
              <p:grpSp>
                <p:nvGrpSpPr>
                  <p:cNvPr id="1995" name="1177 Grupo"/>
                  <p:cNvGrpSpPr/>
                  <p:nvPr/>
                </p:nvGrpSpPr>
                <p:grpSpPr>
                  <a:xfrm>
                    <a:off x="7177286" y="4095551"/>
                    <a:ext cx="65519" cy="11458"/>
                    <a:chOff x="7177286" y="4095551"/>
                    <a:chExt cx="65519" cy="11458"/>
                  </a:xfrm>
                </p:grpSpPr>
                <p:sp>
                  <p:nvSpPr>
                    <p:cNvPr id="1179" name="1178 Forma libre"/>
                    <p:cNvSpPr/>
                    <p:nvPr/>
                  </p:nvSpPr>
                  <p:spPr>
                    <a:xfrm>
                      <a:off x="7177237" y="4095428"/>
                      <a:ext cx="24025" cy="11458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4025" h="11458">
                          <a:moveTo>
                            <a:pt x="326" y="11219"/>
                          </a:moveTo>
                          <a:lnTo>
                            <a:pt x="24084" y="11493"/>
                          </a:lnTo>
                          <a:lnTo>
                            <a:pt x="17786" y="35"/>
                          </a:lnTo>
                          <a:lnTo>
                            <a:pt x="2158" y="35"/>
                          </a:lnTo>
                          <a:lnTo>
                            <a:pt x="58" y="5526"/>
                          </a:lnTo>
                          <a:lnTo>
                            <a:pt x="326" y="11219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E1ECEE"/>
                        </a:gs>
                        <a:gs pos="100000">
                          <a:srgbClr val="262626"/>
                        </a:gs>
                      </a:gsLst>
                      <a:lin ang="5400000" scaled="0"/>
                    </a:gradFill>
                    <a:ln w="7600" cap="flat">
                      <a:noFill/>
                      <a:miter lim="800000"/>
                    </a:ln>
                  </p:spPr>
                </p:sp>
                <p:sp>
                  <p:nvSpPr>
                    <p:cNvPr id="1180" name="1179 Forma libre"/>
                    <p:cNvSpPr/>
                    <p:nvPr/>
                  </p:nvSpPr>
                  <p:spPr>
                    <a:xfrm>
                      <a:off x="7196400" y="4095723"/>
                      <a:ext cx="26627" cy="11149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6627" h="11149">
                          <a:moveTo>
                            <a:pt x="75" y="11210"/>
                          </a:moveTo>
                          <a:lnTo>
                            <a:pt x="26664" y="11209"/>
                          </a:lnTo>
                          <a:lnTo>
                            <a:pt x="21647" y="0"/>
                          </a:lnTo>
                          <a:lnTo>
                            <a:pt x="4637" y="0"/>
                          </a:lnTo>
                          <a:lnTo>
                            <a:pt x="75" y="11210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E1ECEE"/>
                        </a:gs>
                        <a:gs pos="100000">
                          <a:srgbClr val="262626"/>
                        </a:gs>
                      </a:gsLst>
                      <a:lin ang="5400000" scaled="0"/>
                    </a:gradFill>
                    <a:ln w="7600" cap="flat">
                      <a:noFill/>
                      <a:miter lim="800000"/>
                    </a:ln>
                  </p:spPr>
                </p:sp>
                <p:sp>
                  <p:nvSpPr>
                    <p:cNvPr id="1181" name="1180 Forma libre"/>
                    <p:cNvSpPr/>
                    <p:nvPr/>
                  </p:nvSpPr>
                  <p:spPr>
                    <a:xfrm>
                      <a:off x="7218492" y="4095763"/>
                      <a:ext cx="24466" cy="11033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4466" h="11033">
                          <a:moveTo>
                            <a:pt x="-99" y="11219"/>
                          </a:moveTo>
                          <a:lnTo>
                            <a:pt x="24347" y="11208"/>
                          </a:lnTo>
                          <a:lnTo>
                            <a:pt x="18705" y="0"/>
                          </a:lnTo>
                          <a:lnTo>
                            <a:pt x="3878" y="0"/>
                          </a:lnTo>
                          <a:lnTo>
                            <a:pt x="-99" y="11219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E1ECEE"/>
                        </a:gs>
                        <a:gs pos="100000">
                          <a:srgbClr val="262626"/>
                        </a:gs>
                      </a:gsLst>
                      <a:lin ang="5400000" scaled="0"/>
                    </a:gradFill>
                    <a:ln w="7600" cap="flat">
                      <a:noFill/>
                      <a:miter lim="800000"/>
                    </a:ln>
                  </p:spPr>
                </p:sp>
              </p:grpSp>
              <p:grpSp>
                <p:nvGrpSpPr>
                  <p:cNvPr id="1996" name="1181 Grupo"/>
                  <p:cNvGrpSpPr/>
                  <p:nvPr/>
                </p:nvGrpSpPr>
                <p:grpSpPr>
                  <a:xfrm>
                    <a:off x="7177134" y="4097302"/>
                    <a:ext cx="63232" cy="7957"/>
                    <a:chOff x="7177134" y="4097302"/>
                    <a:chExt cx="63232" cy="7957"/>
                  </a:xfrm>
                </p:grpSpPr>
                <p:sp>
                  <p:nvSpPr>
                    <p:cNvPr id="1183" name="1182 Forma libre"/>
                    <p:cNvSpPr/>
                    <p:nvPr/>
                  </p:nvSpPr>
                  <p:spPr>
                    <a:xfrm>
                      <a:off x="7176994" y="4097351"/>
                      <a:ext cx="22649" cy="7921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2649" h="7921">
                          <a:moveTo>
                            <a:pt x="0" y="7921"/>
                          </a:moveTo>
                          <a:lnTo>
                            <a:pt x="22649" y="7921"/>
                          </a:lnTo>
                          <a:lnTo>
                            <a:pt x="20338" y="0"/>
                          </a:lnTo>
                          <a:lnTo>
                            <a:pt x="2773" y="0"/>
                          </a:lnTo>
                          <a:lnTo>
                            <a:pt x="0" y="7921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383B3B"/>
                        </a:gs>
                        <a:gs pos="100000">
                          <a:srgbClr val="161717"/>
                        </a:gs>
                      </a:gsLst>
                      <a:lin ang="0" scaled="0"/>
                    </a:gradFill>
                    <a:ln w="7600" cap="flat">
                      <a:noFill/>
                      <a:miter lim="800000"/>
                    </a:ln>
                  </p:spPr>
                </p:sp>
                <p:sp>
                  <p:nvSpPr>
                    <p:cNvPr id="1184" name="1183 Forma libre"/>
                    <p:cNvSpPr/>
                    <p:nvPr/>
                  </p:nvSpPr>
                  <p:spPr>
                    <a:xfrm>
                      <a:off x="7199709" y="4097399"/>
                      <a:ext cx="21186" cy="7921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1186" h="7921">
                          <a:moveTo>
                            <a:pt x="0" y="7921"/>
                          </a:moveTo>
                          <a:lnTo>
                            <a:pt x="21186" y="7921"/>
                          </a:lnTo>
                          <a:lnTo>
                            <a:pt x="19024" y="0"/>
                          </a:lnTo>
                          <a:lnTo>
                            <a:pt x="2594" y="0"/>
                          </a:lnTo>
                          <a:lnTo>
                            <a:pt x="0" y="7921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383B3B"/>
                        </a:gs>
                        <a:gs pos="100000">
                          <a:srgbClr val="161717"/>
                        </a:gs>
                      </a:gsLst>
                      <a:lin ang="0" scaled="0"/>
                    </a:gradFill>
                    <a:ln w="7600" cap="flat">
                      <a:noFill/>
                      <a:miter lim="800000"/>
                    </a:ln>
                  </p:spPr>
                </p:sp>
                <p:sp>
                  <p:nvSpPr>
                    <p:cNvPr id="1185" name="1184 Forma libre"/>
                    <p:cNvSpPr/>
                    <p:nvPr/>
                  </p:nvSpPr>
                  <p:spPr>
                    <a:xfrm>
                      <a:off x="7220936" y="4097351"/>
                      <a:ext cx="19342" cy="7921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19342" h="7921">
                          <a:moveTo>
                            <a:pt x="0" y="7921"/>
                          </a:moveTo>
                          <a:lnTo>
                            <a:pt x="19342" y="7921"/>
                          </a:lnTo>
                          <a:lnTo>
                            <a:pt x="17368" y="0"/>
                          </a:lnTo>
                          <a:lnTo>
                            <a:pt x="2368" y="0"/>
                          </a:lnTo>
                          <a:lnTo>
                            <a:pt x="0" y="7921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383B3B"/>
                        </a:gs>
                        <a:gs pos="100000">
                          <a:srgbClr val="161717"/>
                        </a:gs>
                      </a:gsLst>
                      <a:lin ang="0" scaled="0"/>
                    </a:gradFill>
                    <a:ln w="7600" cap="flat">
                      <a:noFill/>
                      <a:miter lim="800000"/>
                    </a:ln>
                  </p:spPr>
                </p:sp>
              </p:grpSp>
              <p:grpSp>
                <p:nvGrpSpPr>
                  <p:cNvPr id="2001" name="1185 Grupo"/>
                  <p:cNvGrpSpPr/>
                  <p:nvPr/>
                </p:nvGrpSpPr>
                <p:grpSpPr>
                  <a:xfrm>
                    <a:off x="6839900" y="4095401"/>
                    <a:ext cx="327976" cy="11139"/>
                    <a:chOff x="6839900" y="4095401"/>
                    <a:chExt cx="327976" cy="11139"/>
                  </a:xfrm>
                </p:grpSpPr>
                <p:grpSp>
                  <p:nvGrpSpPr>
                    <p:cNvPr id="2006" name="1186 Grupo"/>
                    <p:cNvGrpSpPr/>
                    <p:nvPr/>
                  </p:nvGrpSpPr>
                  <p:grpSpPr>
                    <a:xfrm>
                      <a:off x="7076222" y="4095401"/>
                      <a:ext cx="91654" cy="11139"/>
                      <a:chOff x="7076222" y="4095401"/>
                      <a:chExt cx="91654" cy="11139"/>
                    </a:xfrm>
                  </p:grpSpPr>
                  <p:sp>
                    <p:nvSpPr>
                      <p:cNvPr id="1188" name="1187 Forma libre"/>
                      <p:cNvSpPr/>
                      <p:nvPr/>
                    </p:nvSpPr>
                    <p:spPr>
                      <a:xfrm>
                        <a:off x="7118756" y="4095364"/>
                        <a:ext cx="26796" cy="11219"/>
                      </a:xfrm>
                      <a:custGeom>
                        <a:avLst/>
                        <a:gdLst/>
                        <a:ahLst/>
                        <a:cxnLst/>
                        <a:rect l="0" t="0" r="0" b="0"/>
                        <a:pathLst>
                          <a:path w="26796" h="11219">
                            <a:moveTo>
                              <a:pt x="89" y="11219"/>
                            </a:moveTo>
                            <a:lnTo>
                              <a:pt x="26882" y="11114"/>
                            </a:lnTo>
                            <a:lnTo>
                              <a:pt x="21028" y="0"/>
                            </a:lnTo>
                            <a:lnTo>
                              <a:pt x="5530" y="0"/>
                            </a:lnTo>
                            <a:lnTo>
                              <a:pt x="89" y="11219"/>
                            </a:lnTo>
                            <a:close/>
                          </a:path>
                        </a:pathLst>
                      </a:custGeom>
                      <a:gradFill>
                        <a:gsLst>
                          <a:gs pos="0">
                            <a:srgbClr val="E1ECEE"/>
                          </a:gs>
                          <a:gs pos="100000">
                            <a:srgbClr val="262626"/>
                          </a:gs>
                        </a:gsLst>
                        <a:lin ang="5400000" scaled="0"/>
                      </a:gradFill>
                      <a:ln w="7600" cap="flat">
                        <a:noFill/>
                        <a:miter lim="800000"/>
                      </a:ln>
                    </p:spPr>
                  </p:sp>
                  <p:sp>
                    <p:nvSpPr>
                      <p:cNvPr id="1189" name="1188 Forma libre"/>
                      <p:cNvSpPr/>
                      <p:nvPr/>
                    </p:nvSpPr>
                    <p:spPr>
                      <a:xfrm>
                        <a:off x="7140909" y="4095364"/>
                        <a:ext cx="26796" cy="11219"/>
                      </a:xfrm>
                      <a:custGeom>
                        <a:avLst/>
                        <a:gdLst/>
                        <a:ahLst/>
                        <a:cxnLst/>
                        <a:rect l="0" t="0" r="0" b="0"/>
                        <a:pathLst>
                          <a:path w="26796" h="11219">
                            <a:moveTo>
                              <a:pt x="89" y="11219"/>
                            </a:moveTo>
                            <a:lnTo>
                              <a:pt x="26882" y="11114"/>
                            </a:lnTo>
                            <a:lnTo>
                              <a:pt x="21028" y="0"/>
                            </a:lnTo>
                            <a:lnTo>
                              <a:pt x="5530" y="0"/>
                            </a:lnTo>
                            <a:lnTo>
                              <a:pt x="89" y="11219"/>
                            </a:lnTo>
                            <a:close/>
                          </a:path>
                        </a:pathLst>
                      </a:custGeom>
                      <a:gradFill>
                        <a:gsLst>
                          <a:gs pos="0">
                            <a:srgbClr val="E1ECEE"/>
                          </a:gs>
                          <a:gs pos="100000">
                            <a:srgbClr val="262626"/>
                          </a:gs>
                        </a:gsLst>
                        <a:lin ang="5400000" scaled="0"/>
                      </a:gradFill>
                      <a:ln w="7600" cap="flat">
                        <a:noFill/>
                        <a:miter lim="800000"/>
                      </a:ln>
                    </p:spPr>
                  </p:sp>
                  <p:sp>
                    <p:nvSpPr>
                      <p:cNvPr id="1190" name="1189 Forma libre"/>
                      <p:cNvSpPr/>
                      <p:nvPr/>
                    </p:nvSpPr>
                    <p:spPr>
                      <a:xfrm>
                        <a:off x="7076262" y="4095476"/>
                        <a:ext cx="26796" cy="11219"/>
                      </a:xfrm>
                      <a:custGeom>
                        <a:avLst/>
                        <a:gdLst/>
                        <a:ahLst/>
                        <a:cxnLst/>
                        <a:rect l="0" t="0" r="0" b="0"/>
                        <a:pathLst>
                          <a:path w="26796" h="11219">
                            <a:moveTo>
                              <a:pt x="89" y="11219"/>
                            </a:moveTo>
                            <a:lnTo>
                              <a:pt x="26882" y="11114"/>
                            </a:lnTo>
                            <a:lnTo>
                              <a:pt x="21028" y="0"/>
                            </a:lnTo>
                            <a:lnTo>
                              <a:pt x="5530" y="0"/>
                            </a:lnTo>
                            <a:lnTo>
                              <a:pt x="89" y="11219"/>
                            </a:lnTo>
                            <a:close/>
                          </a:path>
                        </a:pathLst>
                      </a:custGeom>
                      <a:gradFill>
                        <a:gsLst>
                          <a:gs pos="0">
                            <a:srgbClr val="E1ECEE"/>
                          </a:gs>
                          <a:gs pos="100000">
                            <a:srgbClr val="262626"/>
                          </a:gs>
                        </a:gsLst>
                        <a:lin ang="5400000" scaled="0"/>
                      </a:gradFill>
                      <a:ln w="7600" cap="flat">
                        <a:noFill/>
                        <a:miter lim="800000"/>
                      </a:ln>
                    </p:spPr>
                  </p:sp>
                  <p:sp>
                    <p:nvSpPr>
                      <p:cNvPr id="1191" name="1190 Forma libre"/>
                      <p:cNvSpPr/>
                      <p:nvPr/>
                    </p:nvSpPr>
                    <p:spPr>
                      <a:xfrm>
                        <a:off x="7098416" y="4095476"/>
                        <a:ext cx="26796" cy="11219"/>
                      </a:xfrm>
                      <a:custGeom>
                        <a:avLst/>
                        <a:gdLst/>
                        <a:ahLst/>
                        <a:cxnLst/>
                        <a:rect l="0" t="0" r="0" b="0"/>
                        <a:pathLst>
                          <a:path w="26796" h="11219">
                            <a:moveTo>
                              <a:pt x="89" y="11219"/>
                            </a:moveTo>
                            <a:lnTo>
                              <a:pt x="26882" y="11114"/>
                            </a:lnTo>
                            <a:lnTo>
                              <a:pt x="21028" y="0"/>
                            </a:lnTo>
                            <a:lnTo>
                              <a:pt x="5530" y="0"/>
                            </a:lnTo>
                            <a:lnTo>
                              <a:pt x="89" y="11219"/>
                            </a:lnTo>
                            <a:close/>
                          </a:path>
                        </a:pathLst>
                      </a:custGeom>
                      <a:gradFill>
                        <a:gsLst>
                          <a:gs pos="0">
                            <a:srgbClr val="E1ECEE"/>
                          </a:gs>
                          <a:gs pos="100000">
                            <a:srgbClr val="262626"/>
                          </a:gs>
                        </a:gsLst>
                        <a:lin ang="5400000" scaled="0"/>
                      </a:gradFill>
                      <a:ln w="7600" cap="flat">
                        <a:noFill/>
                        <a:miter lim="800000"/>
                      </a:ln>
                    </p:spPr>
                  </p:sp>
                </p:grpSp>
                <p:grpSp>
                  <p:nvGrpSpPr>
                    <p:cNvPr id="2012" name="1191 Grupo"/>
                    <p:cNvGrpSpPr/>
                    <p:nvPr/>
                  </p:nvGrpSpPr>
                  <p:grpSpPr>
                    <a:xfrm>
                      <a:off x="6979457" y="4095401"/>
                      <a:ext cx="91654" cy="11139"/>
                      <a:chOff x="6979457" y="4095401"/>
                      <a:chExt cx="91654" cy="11139"/>
                    </a:xfrm>
                  </p:grpSpPr>
                  <p:sp>
                    <p:nvSpPr>
                      <p:cNvPr id="1193" name="1192 Forma libre"/>
                      <p:cNvSpPr/>
                      <p:nvPr/>
                    </p:nvSpPr>
                    <p:spPr>
                      <a:xfrm>
                        <a:off x="7021990" y="4095364"/>
                        <a:ext cx="26796" cy="11219"/>
                      </a:xfrm>
                      <a:custGeom>
                        <a:avLst/>
                        <a:gdLst/>
                        <a:ahLst/>
                        <a:cxnLst/>
                        <a:rect l="0" t="0" r="0" b="0"/>
                        <a:pathLst>
                          <a:path w="26796" h="11219">
                            <a:moveTo>
                              <a:pt x="89" y="11219"/>
                            </a:moveTo>
                            <a:lnTo>
                              <a:pt x="26882" y="11114"/>
                            </a:lnTo>
                            <a:lnTo>
                              <a:pt x="21028" y="0"/>
                            </a:lnTo>
                            <a:lnTo>
                              <a:pt x="5530" y="0"/>
                            </a:lnTo>
                            <a:lnTo>
                              <a:pt x="89" y="11219"/>
                            </a:lnTo>
                            <a:close/>
                          </a:path>
                        </a:pathLst>
                      </a:custGeom>
                      <a:gradFill>
                        <a:gsLst>
                          <a:gs pos="0">
                            <a:srgbClr val="E1ECEE"/>
                          </a:gs>
                          <a:gs pos="100000">
                            <a:srgbClr val="262626"/>
                          </a:gs>
                        </a:gsLst>
                        <a:lin ang="5400000" scaled="0"/>
                      </a:gradFill>
                      <a:ln w="7600" cap="flat">
                        <a:noFill/>
                        <a:miter lim="800000"/>
                      </a:ln>
                    </p:spPr>
                  </p:sp>
                  <p:sp>
                    <p:nvSpPr>
                      <p:cNvPr id="1194" name="1193 Forma libre"/>
                      <p:cNvSpPr/>
                      <p:nvPr/>
                    </p:nvSpPr>
                    <p:spPr>
                      <a:xfrm>
                        <a:off x="7044144" y="4095364"/>
                        <a:ext cx="26796" cy="11219"/>
                      </a:xfrm>
                      <a:custGeom>
                        <a:avLst/>
                        <a:gdLst/>
                        <a:ahLst/>
                        <a:cxnLst/>
                        <a:rect l="0" t="0" r="0" b="0"/>
                        <a:pathLst>
                          <a:path w="26796" h="11219">
                            <a:moveTo>
                              <a:pt x="89" y="11219"/>
                            </a:moveTo>
                            <a:lnTo>
                              <a:pt x="26882" y="11114"/>
                            </a:lnTo>
                            <a:lnTo>
                              <a:pt x="21028" y="0"/>
                            </a:lnTo>
                            <a:lnTo>
                              <a:pt x="5530" y="0"/>
                            </a:lnTo>
                            <a:lnTo>
                              <a:pt x="89" y="11219"/>
                            </a:lnTo>
                            <a:close/>
                          </a:path>
                        </a:pathLst>
                      </a:custGeom>
                      <a:gradFill>
                        <a:gsLst>
                          <a:gs pos="0">
                            <a:srgbClr val="E1ECEE"/>
                          </a:gs>
                          <a:gs pos="100000">
                            <a:srgbClr val="262626"/>
                          </a:gs>
                        </a:gsLst>
                        <a:lin ang="5400000" scaled="0"/>
                      </a:gradFill>
                      <a:ln w="7600" cap="flat">
                        <a:noFill/>
                        <a:miter lim="800000"/>
                      </a:ln>
                    </p:spPr>
                  </p:sp>
                  <p:sp>
                    <p:nvSpPr>
                      <p:cNvPr id="1195" name="1194 Forma libre"/>
                      <p:cNvSpPr/>
                      <p:nvPr/>
                    </p:nvSpPr>
                    <p:spPr>
                      <a:xfrm>
                        <a:off x="6979497" y="4095476"/>
                        <a:ext cx="26796" cy="11219"/>
                      </a:xfrm>
                      <a:custGeom>
                        <a:avLst/>
                        <a:gdLst/>
                        <a:ahLst/>
                        <a:cxnLst/>
                        <a:rect l="0" t="0" r="0" b="0"/>
                        <a:pathLst>
                          <a:path w="26796" h="11219">
                            <a:moveTo>
                              <a:pt x="89" y="11219"/>
                            </a:moveTo>
                            <a:lnTo>
                              <a:pt x="26882" y="11114"/>
                            </a:lnTo>
                            <a:lnTo>
                              <a:pt x="21028" y="0"/>
                            </a:lnTo>
                            <a:lnTo>
                              <a:pt x="5530" y="0"/>
                            </a:lnTo>
                            <a:lnTo>
                              <a:pt x="89" y="11219"/>
                            </a:lnTo>
                            <a:close/>
                          </a:path>
                        </a:pathLst>
                      </a:custGeom>
                      <a:gradFill>
                        <a:gsLst>
                          <a:gs pos="0">
                            <a:srgbClr val="E1ECEE"/>
                          </a:gs>
                          <a:gs pos="100000">
                            <a:srgbClr val="262626"/>
                          </a:gs>
                        </a:gsLst>
                        <a:lin ang="5400000" scaled="0"/>
                      </a:gradFill>
                      <a:ln w="7600" cap="flat">
                        <a:noFill/>
                        <a:miter lim="800000"/>
                      </a:ln>
                    </p:spPr>
                  </p:sp>
                  <p:sp>
                    <p:nvSpPr>
                      <p:cNvPr id="1196" name="1195 Forma libre"/>
                      <p:cNvSpPr/>
                      <p:nvPr/>
                    </p:nvSpPr>
                    <p:spPr>
                      <a:xfrm>
                        <a:off x="7001651" y="4095476"/>
                        <a:ext cx="26796" cy="11219"/>
                      </a:xfrm>
                      <a:custGeom>
                        <a:avLst/>
                        <a:gdLst/>
                        <a:ahLst/>
                        <a:cxnLst/>
                        <a:rect l="0" t="0" r="0" b="0"/>
                        <a:pathLst>
                          <a:path w="26796" h="11219">
                            <a:moveTo>
                              <a:pt x="89" y="11219"/>
                            </a:moveTo>
                            <a:lnTo>
                              <a:pt x="26882" y="11114"/>
                            </a:lnTo>
                            <a:lnTo>
                              <a:pt x="21028" y="0"/>
                            </a:lnTo>
                            <a:lnTo>
                              <a:pt x="5530" y="0"/>
                            </a:lnTo>
                            <a:lnTo>
                              <a:pt x="89" y="11219"/>
                            </a:lnTo>
                            <a:close/>
                          </a:path>
                        </a:pathLst>
                      </a:custGeom>
                      <a:gradFill>
                        <a:gsLst>
                          <a:gs pos="0">
                            <a:srgbClr val="E1ECEE"/>
                          </a:gs>
                          <a:gs pos="100000">
                            <a:srgbClr val="262626"/>
                          </a:gs>
                        </a:gsLst>
                        <a:lin ang="5400000" scaled="0"/>
                      </a:gradFill>
                      <a:ln w="7600" cap="flat">
                        <a:noFill/>
                        <a:miter lim="800000"/>
                      </a:ln>
                    </p:spPr>
                  </p:sp>
                </p:grpSp>
                <p:grpSp>
                  <p:nvGrpSpPr>
                    <p:cNvPr id="2014" name="1196 Grupo"/>
                    <p:cNvGrpSpPr/>
                    <p:nvPr/>
                  </p:nvGrpSpPr>
                  <p:grpSpPr>
                    <a:xfrm>
                      <a:off x="6880433" y="4095401"/>
                      <a:ext cx="91654" cy="11139"/>
                      <a:chOff x="6880433" y="4095401"/>
                      <a:chExt cx="91654" cy="11139"/>
                    </a:xfrm>
                  </p:grpSpPr>
                  <p:sp>
                    <p:nvSpPr>
                      <p:cNvPr id="1198" name="1197 Forma libre"/>
                      <p:cNvSpPr/>
                      <p:nvPr/>
                    </p:nvSpPr>
                    <p:spPr>
                      <a:xfrm>
                        <a:off x="6922967" y="4095364"/>
                        <a:ext cx="26796" cy="11219"/>
                      </a:xfrm>
                      <a:custGeom>
                        <a:avLst/>
                        <a:gdLst/>
                        <a:ahLst/>
                        <a:cxnLst/>
                        <a:rect l="0" t="0" r="0" b="0"/>
                        <a:pathLst>
                          <a:path w="26796" h="11219">
                            <a:moveTo>
                              <a:pt x="89" y="11219"/>
                            </a:moveTo>
                            <a:lnTo>
                              <a:pt x="26882" y="11114"/>
                            </a:lnTo>
                            <a:lnTo>
                              <a:pt x="21028" y="0"/>
                            </a:lnTo>
                            <a:lnTo>
                              <a:pt x="5530" y="0"/>
                            </a:lnTo>
                            <a:lnTo>
                              <a:pt x="89" y="11219"/>
                            </a:lnTo>
                            <a:close/>
                          </a:path>
                        </a:pathLst>
                      </a:custGeom>
                      <a:gradFill>
                        <a:gsLst>
                          <a:gs pos="0">
                            <a:srgbClr val="E1ECEE"/>
                          </a:gs>
                          <a:gs pos="100000">
                            <a:srgbClr val="262626"/>
                          </a:gs>
                        </a:gsLst>
                        <a:lin ang="5400000" scaled="0"/>
                      </a:gradFill>
                      <a:ln w="7600" cap="flat">
                        <a:noFill/>
                        <a:miter lim="800000"/>
                      </a:ln>
                    </p:spPr>
                  </p:sp>
                  <p:sp>
                    <p:nvSpPr>
                      <p:cNvPr id="1199" name="1198 Forma libre"/>
                      <p:cNvSpPr/>
                      <p:nvPr/>
                    </p:nvSpPr>
                    <p:spPr>
                      <a:xfrm>
                        <a:off x="6945121" y="4095364"/>
                        <a:ext cx="26796" cy="11219"/>
                      </a:xfrm>
                      <a:custGeom>
                        <a:avLst/>
                        <a:gdLst/>
                        <a:ahLst/>
                        <a:cxnLst/>
                        <a:rect l="0" t="0" r="0" b="0"/>
                        <a:pathLst>
                          <a:path w="26796" h="11219">
                            <a:moveTo>
                              <a:pt x="89" y="11219"/>
                            </a:moveTo>
                            <a:lnTo>
                              <a:pt x="26882" y="11114"/>
                            </a:lnTo>
                            <a:lnTo>
                              <a:pt x="21028" y="0"/>
                            </a:lnTo>
                            <a:lnTo>
                              <a:pt x="5530" y="0"/>
                            </a:lnTo>
                            <a:lnTo>
                              <a:pt x="89" y="11219"/>
                            </a:lnTo>
                            <a:close/>
                          </a:path>
                        </a:pathLst>
                      </a:custGeom>
                      <a:gradFill>
                        <a:gsLst>
                          <a:gs pos="0">
                            <a:srgbClr val="E1ECEE"/>
                          </a:gs>
                          <a:gs pos="100000">
                            <a:srgbClr val="262626"/>
                          </a:gs>
                        </a:gsLst>
                        <a:lin ang="5400000" scaled="0"/>
                      </a:gradFill>
                      <a:ln w="7600" cap="flat">
                        <a:noFill/>
                        <a:miter lim="800000"/>
                      </a:ln>
                    </p:spPr>
                  </p:sp>
                  <p:sp>
                    <p:nvSpPr>
                      <p:cNvPr id="1200" name="1199 Forma libre"/>
                      <p:cNvSpPr/>
                      <p:nvPr/>
                    </p:nvSpPr>
                    <p:spPr>
                      <a:xfrm>
                        <a:off x="6880474" y="4095476"/>
                        <a:ext cx="26796" cy="11219"/>
                      </a:xfrm>
                      <a:custGeom>
                        <a:avLst/>
                        <a:gdLst/>
                        <a:ahLst/>
                        <a:cxnLst/>
                        <a:rect l="0" t="0" r="0" b="0"/>
                        <a:pathLst>
                          <a:path w="26796" h="11219">
                            <a:moveTo>
                              <a:pt x="89" y="11219"/>
                            </a:moveTo>
                            <a:lnTo>
                              <a:pt x="26882" y="11114"/>
                            </a:lnTo>
                            <a:lnTo>
                              <a:pt x="21028" y="0"/>
                            </a:lnTo>
                            <a:lnTo>
                              <a:pt x="5530" y="0"/>
                            </a:lnTo>
                            <a:lnTo>
                              <a:pt x="89" y="11219"/>
                            </a:lnTo>
                            <a:close/>
                          </a:path>
                        </a:pathLst>
                      </a:custGeom>
                      <a:gradFill>
                        <a:gsLst>
                          <a:gs pos="0">
                            <a:srgbClr val="E1ECEE"/>
                          </a:gs>
                          <a:gs pos="100000">
                            <a:srgbClr val="262626"/>
                          </a:gs>
                        </a:gsLst>
                        <a:lin ang="5400000" scaled="0"/>
                      </a:gradFill>
                      <a:ln w="7600" cap="flat">
                        <a:noFill/>
                        <a:miter lim="800000"/>
                      </a:ln>
                    </p:spPr>
                  </p:sp>
                  <p:sp>
                    <p:nvSpPr>
                      <p:cNvPr id="1201" name="1200 Forma libre"/>
                      <p:cNvSpPr/>
                      <p:nvPr/>
                    </p:nvSpPr>
                    <p:spPr>
                      <a:xfrm>
                        <a:off x="6902628" y="4095476"/>
                        <a:ext cx="26796" cy="11219"/>
                      </a:xfrm>
                      <a:custGeom>
                        <a:avLst/>
                        <a:gdLst/>
                        <a:ahLst/>
                        <a:cxnLst/>
                        <a:rect l="0" t="0" r="0" b="0"/>
                        <a:pathLst>
                          <a:path w="26796" h="11219">
                            <a:moveTo>
                              <a:pt x="89" y="11219"/>
                            </a:moveTo>
                            <a:lnTo>
                              <a:pt x="26882" y="11114"/>
                            </a:lnTo>
                            <a:lnTo>
                              <a:pt x="21028" y="0"/>
                            </a:lnTo>
                            <a:lnTo>
                              <a:pt x="5530" y="0"/>
                            </a:lnTo>
                            <a:lnTo>
                              <a:pt x="89" y="11219"/>
                            </a:lnTo>
                            <a:close/>
                          </a:path>
                        </a:pathLst>
                      </a:custGeom>
                      <a:gradFill>
                        <a:gsLst>
                          <a:gs pos="0">
                            <a:srgbClr val="E1ECEE"/>
                          </a:gs>
                          <a:gs pos="100000">
                            <a:srgbClr val="262626"/>
                          </a:gs>
                        </a:gsLst>
                        <a:lin ang="5400000" scaled="0"/>
                      </a:gradFill>
                      <a:ln w="7600" cap="flat">
                        <a:noFill/>
                        <a:miter lim="800000"/>
                      </a:ln>
                    </p:spPr>
                  </p:sp>
                </p:grpSp>
                <p:sp>
                  <p:nvSpPr>
                    <p:cNvPr id="1202" name="1201 Forma libre"/>
                    <p:cNvSpPr/>
                    <p:nvPr/>
                  </p:nvSpPr>
                  <p:spPr>
                    <a:xfrm>
                      <a:off x="6839840" y="4095341"/>
                      <a:ext cx="21397" cy="11139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1397" h="11139">
                          <a:moveTo>
                            <a:pt x="-97" y="11208"/>
                          </a:moveTo>
                          <a:lnTo>
                            <a:pt x="21270" y="11207"/>
                          </a:lnTo>
                          <a:lnTo>
                            <a:pt x="21138" y="5471"/>
                          </a:lnTo>
                          <a:lnTo>
                            <a:pt x="18209" y="0"/>
                          </a:lnTo>
                          <a:lnTo>
                            <a:pt x="3775" y="0"/>
                          </a:lnTo>
                          <a:lnTo>
                            <a:pt x="-97" y="11208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E1ECEE"/>
                        </a:gs>
                        <a:gs pos="100000">
                          <a:srgbClr val="262626"/>
                        </a:gs>
                      </a:gsLst>
                      <a:lin ang="5400000" scaled="0"/>
                    </a:gradFill>
                    <a:ln w="7600" cap="flat">
                      <a:noFill/>
                      <a:miter lim="800000"/>
                    </a:ln>
                  </p:spPr>
                </p:sp>
              </p:grpSp>
              <p:grpSp>
                <p:nvGrpSpPr>
                  <p:cNvPr id="2019" name="1202 Grupo"/>
                  <p:cNvGrpSpPr/>
                  <p:nvPr/>
                </p:nvGrpSpPr>
                <p:grpSpPr>
                  <a:xfrm>
                    <a:off x="6840542" y="4097623"/>
                    <a:ext cx="324142" cy="9230"/>
                    <a:chOff x="6840542" y="4097623"/>
                    <a:chExt cx="324142" cy="9230"/>
                  </a:xfrm>
                </p:grpSpPr>
                <p:sp>
                  <p:nvSpPr>
                    <p:cNvPr id="1204" name="1203 Forma libre"/>
                    <p:cNvSpPr/>
                    <p:nvPr/>
                  </p:nvSpPr>
                  <p:spPr>
                    <a:xfrm>
                      <a:off x="6840659" y="4097629"/>
                      <a:ext cx="19419" cy="9135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19419" h="9135">
                          <a:moveTo>
                            <a:pt x="0" y="9135"/>
                          </a:moveTo>
                          <a:lnTo>
                            <a:pt x="19419" y="9135"/>
                          </a:lnTo>
                          <a:lnTo>
                            <a:pt x="17437" y="0"/>
                          </a:lnTo>
                          <a:lnTo>
                            <a:pt x="2378" y="0"/>
                          </a:lnTo>
                          <a:lnTo>
                            <a:pt x="0" y="9135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383B3B"/>
                        </a:gs>
                        <a:gs pos="100000">
                          <a:srgbClr val="161717"/>
                        </a:gs>
                      </a:gsLst>
                      <a:lin ang="0" scaled="0"/>
                    </a:gradFill>
                    <a:ln w="7600" cap="flat">
                      <a:noFill/>
                      <a:miter lim="800000"/>
                    </a:ln>
                  </p:spPr>
                </p:sp>
                <p:grpSp>
                  <p:nvGrpSpPr>
                    <p:cNvPr id="2024" name="1204 Grupo"/>
                    <p:cNvGrpSpPr/>
                    <p:nvPr/>
                  </p:nvGrpSpPr>
                  <p:grpSpPr>
                    <a:xfrm>
                      <a:off x="6884612" y="4097623"/>
                      <a:ext cx="83989" cy="9230"/>
                      <a:chOff x="6884612" y="4097623"/>
                      <a:chExt cx="83989" cy="9230"/>
                    </a:xfrm>
                  </p:grpSpPr>
                  <p:sp>
                    <p:nvSpPr>
                      <p:cNvPr id="1206" name="1205 Forma libre"/>
                      <p:cNvSpPr/>
                      <p:nvPr/>
                    </p:nvSpPr>
                    <p:spPr>
                      <a:xfrm>
                        <a:off x="6884630" y="4097719"/>
                        <a:ext cx="20814" cy="9071"/>
                      </a:xfrm>
                      <a:custGeom>
                        <a:avLst/>
                        <a:gdLst/>
                        <a:ahLst/>
                        <a:cxnLst/>
                        <a:rect l="0" t="0" r="0" b="0"/>
                        <a:pathLst>
                          <a:path w="20814" h="9071">
                            <a:moveTo>
                              <a:pt x="0" y="9134"/>
                            </a:moveTo>
                            <a:lnTo>
                              <a:pt x="20774" y="9134"/>
                            </a:lnTo>
                            <a:lnTo>
                              <a:pt x="17673" y="0"/>
                            </a:lnTo>
                            <a:lnTo>
                              <a:pt x="2410" y="0"/>
                            </a:lnTo>
                            <a:lnTo>
                              <a:pt x="0" y="9134"/>
                            </a:lnTo>
                            <a:close/>
                          </a:path>
                        </a:pathLst>
                      </a:custGeom>
                      <a:gradFill>
                        <a:gsLst>
                          <a:gs pos="0">
                            <a:srgbClr val="383B3B"/>
                          </a:gs>
                          <a:gs pos="100000">
                            <a:srgbClr val="161717"/>
                          </a:gs>
                        </a:gsLst>
                        <a:lin ang="0" scaled="0"/>
                      </a:gradFill>
                      <a:ln w="7600" cap="flat">
                        <a:noFill/>
                        <a:miter lim="800000"/>
                      </a:ln>
                    </p:spPr>
                  </p:sp>
                  <p:sp>
                    <p:nvSpPr>
                      <p:cNvPr id="1207" name="1206 Forma libre"/>
                      <p:cNvSpPr/>
                      <p:nvPr/>
                    </p:nvSpPr>
                    <p:spPr>
                      <a:xfrm>
                        <a:off x="6905788" y="4097744"/>
                        <a:ext cx="18789" cy="9135"/>
                      </a:xfrm>
                      <a:custGeom>
                        <a:avLst/>
                        <a:gdLst/>
                        <a:ahLst/>
                        <a:cxnLst/>
                        <a:rect l="0" t="0" r="0" b="0"/>
                        <a:pathLst>
                          <a:path w="18789" h="9135">
                            <a:moveTo>
                              <a:pt x="0" y="9135"/>
                            </a:moveTo>
                            <a:lnTo>
                              <a:pt x="18789" y="9135"/>
                            </a:lnTo>
                            <a:lnTo>
                              <a:pt x="16871" y="0"/>
                            </a:lnTo>
                            <a:lnTo>
                              <a:pt x="2301" y="0"/>
                            </a:lnTo>
                            <a:lnTo>
                              <a:pt x="0" y="9135"/>
                            </a:lnTo>
                            <a:close/>
                          </a:path>
                        </a:pathLst>
                      </a:custGeom>
                      <a:gradFill>
                        <a:gsLst>
                          <a:gs pos="0">
                            <a:srgbClr val="383B3B"/>
                          </a:gs>
                          <a:gs pos="100000">
                            <a:srgbClr val="161717"/>
                          </a:gs>
                        </a:gsLst>
                        <a:lin ang="0" scaled="0"/>
                      </a:gradFill>
                      <a:ln w="7600" cap="flat">
                        <a:noFill/>
                        <a:miter lim="800000"/>
                      </a:ln>
                    </p:spPr>
                  </p:sp>
                  <p:sp>
                    <p:nvSpPr>
                      <p:cNvPr id="1208" name="1207 Forma libre"/>
                      <p:cNvSpPr/>
                      <p:nvPr/>
                    </p:nvSpPr>
                    <p:spPr>
                      <a:xfrm>
                        <a:off x="6927216" y="4097776"/>
                        <a:ext cx="20814" cy="9071"/>
                      </a:xfrm>
                      <a:custGeom>
                        <a:avLst/>
                        <a:gdLst/>
                        <a:ahLst/>
                        <a:cxnLst/>
                        <a:rect l="0" t="0" r="0" b="0"/>
                        <a:pathLst>
                          <a:path w="20814" h="9071">
                            <a:moveTo>
                              <a:pt x="0" y="9134"/>
                            </a:moveTo>
                            <a:lnTo>
                              <a:pt x="20774" y="9134"/>
                            </a:lnTo>
                            <a:lnTo>
                              <a:pt x="17673" y="0"/>
                            </a:lnTo>
                            <a:lnTo>
                              <a:pt x="2410" y="0"/>
                            </a:lnTo>
                            <a:lnTo>
                              <a:pt x="0" y="9134"/>
                            </a:lnTo>
                            <a:close/>
                          </a:path>
                        </a:pathLst>
                      </a:custGeom>
                      <a:gradFill>
                        <a:gsLst>
                          <a:gs pos="0">
                            <a:srgbClr val="383B3B"/>
                          </a:gs>
                          <a:gs pos="100000">
                            <a:srgbClr val="161717"/>
                          </a:gs>
                        </a:gsLst>
                        <a:lin ang="0" scaled="0"/>
                      </a:gradFill>
                      <a:ln w="7600" cap="flat">
                        <a:noFill/>
                        <a:miter lim="800000"/>
                      </a:ln>
                    </p:spPr>
                  </p:sp>
                  <p:sp>
                    <p:nvSpPr>
                      <p:cNvPr id="1209" name="1208 Forma libre"/>
                      <p:cNvSpPr/>
                      <p:nvPr/>
                    </p:nvSpPr>
                    <p:spPr>
                      <a:xfrm>
                        <a:off x="6948064" y="4097744"/>
                        <a:ext cx="20657" cy="9135"/>
                      </a:xfrm>
                      <a:custGeom>
                        <a:avLst/>
                        <a:gdLst/>
                        <a:ahLst/>
                        <a:cxnLst/>
                        <a:rect l="0" t="0" r="0" b="0"/>
                        <a:pathLst>
                          <a:path w="20657" h="9135">
                            <a:moveTo>
                              <a:pt x="0" y="9135"/>
                            </a:moveTo>
                            <a:lnTo>
                              <a:pt x="20657" y="9135"/>
                            </a:lnTo>
                            <a:lnTo>
                              <a:pt x="18549" y="0"/>
                            </a:lnTo>
                            <a:lnTo>
                              <a:pt x="2529" y="0"/>
                            </a:lnTo>
                            <a:lnTo>
                              <a:pt x="0" y="9135"/>
                            </a:lnTo>
                            <a:close/>
                          </a:path>
                        </a:pathLst>
                      </a:custGeom>
                      <a:gradFill>
                        <a:gsLst>
                          <a:gs pos="0">
                            <a:srgbClr val="383B3B"/>
                          </a:gs>
                          <a:gs pos="100000">
                            <a:srgbClr val="161717"/>
                          </a:gs>
                        </a:gsLst>
                        <a:lin ang="0" scaled="0"/>
                      </a:gradFill>
                      <a:ln w="7600" cap="flat">
                        <a:noFill/>
                        <a:miter lim="800000"/>
                      </a:ln>
                    </p:spPr>
                  </p:sp>
                </p:grpSp>
                <p:grpSp>
                  <p:nvGrpSpPr>
                    <p:cNvPr id="2029" name="1209 Grupo"/>
                    <p:cNvGrpSpPr/>
                    <p:nvPr/>
                  </p:nvGrpSpPr>
                  <p:grpSpPr>
                    <a:xfrm>
                      <a:off x="6983418" y="4097582"/>
                      <a:ext cx="83989" cy="9230"/>
                      <a:chOff x="6983418" y="4097582"/>
                      <a:chExt cx="83989" cy="9230"/>
                    </a:xfrm>
                  </p:grpSpPr>
                  <p:sp>
                    <p:nvSpPr>
                      <p:cNvPr id="1211" name="1210 Forma libre"/>
                      <p:cNvSpPr/>
                      <p:nvPr/>
                    </p:nvSpPr>
                    <p:spPr>
                      <a:xfrm>
                        <a:off x="6983436" y="4097677"/>
                        <a:ext cx="20814" cy="9071"/>
                      </a:xfrm>
                      <a:custGeom>
                        <a:avLst/>
                        <a:gdLst/>
                        <a:ahLst/>
                        <a:cxnLst/>
                        <a:rect l="0" t="0" r="0" b="0"/>
                        <a:pathLst>
                          <a:path w="20814" h="9071">
                            <a:moveTo>
                              <a:pt x="0" y="9134"/>
                            </a:moveTo>
                            <a:lnTo>
                              <a:pt x="20774" y="9134"/>
                            </a:lnTo>
                            <a:lnTo>
                              <a:pt x="17673" y="0"/>
                            </a:lnTo>
                            <a:lnTo>
                              <a:pt x="2410" y="0"/>
                            </a:lnTo>
                            <a:lnTo>
                              <a:pt x="0" y="9134"/>
                            </a:lnTo>
                            <a:close/>
                          </a:path>
                        </a:pathLst>
                      </a:custGeom>
                      <a:gradFill>
                        <a:gsLst>
                          <a:gs pos="0">
                            <a:srgbClr val="383B3B"/>
                          </a:gs>
                          <a:gs pos="100000">
                            <a:srgbClr val="161717"/>
                          </a:gs>
                        </a:gsLst>
                        <a:lin ang="0" scaled="0"/>
                      </a:gradFill>
                      <a:ln w="7600" cap="flat">
                        <a:noFill/>
                        <a:miter lim="800000"/>
                      </a:ln>
                    </p:spPr>
                  </p:sp>
                  <p:sp>
                    <p:nvSpPr>
                      <p:cNvPr id="1212" name="1211 Forma libre"/>
                      <p:cNvSpPr/>
                      <p:nvPr/>
                    </p:nvSpPr>
                    <p:spPr>
                      <a:xfrm>
                        <a:off x="7004594" y="4097703"/>
                        <a:ext cx="18789" cy="9135"/>
                      </a:xfrm>
                      <a:custGeom>
                        <a:avLst/>
                        <a:gdLst/>
                        <a:ahLst/>
                        <a:cxnLst/>
                        <a:rect l="0" t="0" r="0" b="0"/>
                        <a:pathLst>
                          <a:path w="18789" h="9135">
                            <a:moveTo>
                              <a:pt x="0" y="9135"/>
                            </a:moveTo>
                            <a:lnTo>
                              <a:pt x="18789" y="9135"/>
                            </a:lnTo>
                            <a:lnTo>
                              <a:pt x="16871" y="0"/>
                            </a:lnTo>
                            <a:lnTo>
                              <a:pt x="2301" y="0"/>
                            </a:lnTo>
                            <a:lnTo>
                              <a:pt x="0" y="9135"/>
                            </a:lnTo>
                            <a:close/>
                          </a:path>
                        </a:pathLst>
                      </a:custGeom>
                      <a:gradFill>
                        <a:gsLst>
                          <a:gs pos="0">
                            <a:srgbClr val="383B3B"/>
                          </a:gs>
                          <a:gs pos="100000">
                            <a:srgbClr val="161717"/>
                          </a:gs>
                        </a:gsLst>
                        <a:lin ang="0" scaled="0"/>
                      </a:gradFill>
                      <a:ln w="7600" cap="flat">
                        <a:noFill/>
                        <a:miter lim="800000"/>
                      </a:ln>
                    </p:spPr>
                  </p:sp>
                  <p:sp>
                    <p:nvSpPr>
                      <p:cNvPr id="1213" name="1212 Forma libre"/>
                      <p:cNvSpPr/>
                      <p:nvPr/>
                    </p:nvSpPr>
                    <p:spPr>
                      <a:xfrm>
                        <a:off x="7026022" y="4097735"/>
                        <a:ext cx="20814" cy="9071"/>
                      </a:xfrm>
                      <a:custGeom>
                        <a:avLst/>
                        <a:gdLst/>
                        <a:ahLst/>
                        <a:cxnLst/>
                        <a:rect l="0" t="0" r="0" b="0"/>
                        <a:pathLst>
                          <a:path w="20814" h="9071">
                            <a:moveTo>
                              <a:pt x="0" y="9134"/>
                            </a:moveTo>
                            <a:lnTo>
                              <a:pt x="20774" y="9134"/>
                            </a:lnTo>
                            <a:lnTo>
                              <a:pt x="17673" y="0"/>
                            </a:lnTo>
                            <a:lnTo>
                              <a:pt x="2410" y="0"/>
                            </a:lnTo>
                            <a:lnTo>
                              <a:pt x="0" y="9134"/>
                            </a:lnTo>
                            <a:close/>
                          </a:path>
                        </a:pathLst>
                      </a:custGeom>
                      <a:gradFill>
                        <a:gsLst>
                          <a:gs pos="0">
                            <a:srgbClr val="383B3B"/>
                          </a:gs>
                          <a:gs pos="100000">
                            <a:srgbClr val="161717"/>
                          </a:gs>
                        </a:gsLst>
                        <a:lin ang="0" scaled="0"/>
                      </a:gradFill>
                      <a:ln w="7600" cap="flat">
                        <a:noFill/>
                        <a:miter lim="800000"/>
                      </a:ln>
                    </p:spPr>
                  </p:sp>
                  <p:sp>
                    <p:nvSpPr>
                      <p:cNvPr id="1214" name="1213 Forma libre"/>
                      <p:cNvSpPr/>
                      <p:nvPr/>
                    </p:nvSpPr>
                    <p:spPr>
                      <a:xfrm>
                        <a:off x="7046870" y="4097703"/>
                        <a:ext cx="20657" cy="9135"/>
                      </a:xfrm>
                      <a:custGeom>
                        <a:avLst/>
                        <a:gdLst/>
                        <a:ahLst/>
                        <a:cxnLst/>
                        <a:rect l="0" t="0" r="0" b="0"/>
                        <a:pathLst>
                          <a:path w="20657" h="9135">
                            <a:moveTo>
                              <a:pt x="0" y="9135"/>
                            </a:moveTo>
                            <a:lnTo>
                              <a:pt x="20657" y="9135"/>
                            </a:lnTo>
                            <a:lnTo>
                              <a:pt x="18549" y="0"/>
                            </a:lnTo>
                            <a:lnTo>
                              <a:pt x="2529" y="0"/>
                            </a:lnTo>
                            <a:lnTo>
                              <a:pt x="0" y="9135"/>
                            </a:lnTo>
                            <a:close/>
                          </a:path>
                        </a:pathLst>
                      </a:custGeom>
                      <a:gradFill>
                        <a:gsLst>
                          <a:gs pos="0">
                            <a:srgbClr val="383B3B"/>
                          </a:gs>
                          <a:gs pos="100000">
                            <a:srgbClr val="161717"/>
                          </a:gs>
                        </a:gsLst>
                        <a:lin ang="0" scaled="0"/>
                      </a:gradFill>
                      <a:ln w="7600" cap="flat">
                        <a:noFill/>
                        <a:miter lim="800000"/>
                      </a:ln>
                    </p:spPr>
                  </p:sp>
                </p:grpSp>
                <p:grpSp>
                  <p:nvGrpSpPr>
                    <p:cNvPr id="2044" name="1214 Grupo"/>
                    <p:cNvGrpSpPr/>
                    <p:nvPr/>
                  </p:nvGrpSpPr>
                  <p:grpSpPr>
                    <a:xfrm>
                      <a:off x="7080486" y="4097623"/>
                      <a:ext cx="83989" cy="9230"/>
                      <a:chOff x="7080486" y="4097623"/>
                      <a:chExt cx="83989" cy="9230"/>
                    </a:xfrm>
                  </p:grpSpPr>
                  <p:sp>
                    <p:nvSpPr>
                      <p:cNvPr id="1216" name="1215 Forma libre"/>
                      <p:cNvSpPr/>
                      <p:nvPr/>
                    </p:nvSpPr>
                    <p:spPr>
                      <a:xfrm>
                        <a:off x="7080504" y="4097719"/>
                        <a:ext cx="20814" cy="9071"/>
                      </a:xfrm>
                      <a:custGeom>
                        <a:avLst/>
                        <a:gdLst/>
                        <a:ahLst/>
                        <a:cxnLst/>
                        <a:rect l="0" t="0" r="0" b="0"/>
                        <a:pathLst>
                          <a:path w="20814" h="9071">
                            <a:moveTo>
                              <a:pt x="0" y="9134"/>
                            </a:moveTo>
                            <a:lnTo>
                              <a:pt x="20774" y="9134"/>
                            </a:lnTo>
                            <a:lnTo>
                              <a:pt x="17673" y="0"/>
                            </a:lnTo>
                            <a:lnTo>
                              <a:pt x="2410" y="0"/>
                            </a:lnTo>
                            <a:lnTo>
                              <a:pt x="0" y="9134"/>
                            </a:lnTo>
                            <a:close/>
                          </a:path>
                        </a:pathLst>
                      </a:custGeom>
                      <a:gradFill>
                        <a:gsLst>
                          <a:gs pos="0">
                            <a:srgbClr val="383B3B"/>
                          </a:gs>
                          <a:gs pos="100000">
                            <a:srgbClr val="161717"/>
                          </a:gs>
                        </a:gsLst>
                        <a:lin ang="0" scaled="0"/>
                      </a:gradFill>
                      <a:ln w="7600" cap="flat">
                        <a:noFill/>
                        <a:miter lim="800000"/>
                      </a:ln>
                    </p:spPr>
                  </p:sp>
                  <p:sp>
                    <p:nvSpPr>
                      <p:cNvPr id="1217" name="1216 Forma libre"/>
                      <p:cNvSpPr/>
                      <p:nvPr/>
                    </p:nvSpPr>
                    <p:spPr>
                      <a:xfrm>
                        <a:off x="7101661" y="4097744"/>
                        <a:ext cx="18789" cy="9135"/>
                      </a:xfrm>
                      <a:custGeom>
                        <a:avLst/>
                        <a:gdLst/>
                        <a:ahLst/>
                        <a:cxnLst/>
                        <a:rect l="0" t="0" r="0" b="0"/>
                        <a:pathLst>
                          <a:path w="18789" h="9135">
                            <a:moveTo>
                              <a:pt x="0" y="9135"/>
                            </a:moveTo>
                            <a:lnTo>
                              <a:pt x="18789" y="9135"/>
                            </a:lnTo>
                            <a:lnTo>
                              <a:pt x="16871" y="0"/>
                            </a:lnTo>
                            <a:lnTo>
                              <a:pt x="2301" y="0"/>
                            </a:lnTo>
                            <a:lnTo>
                              <a:pt x="0" y="9135"/>
                            </a:lnTo>
                            <a:close/>
                          </a:path>
                        </a:pathLst>
                      </a:custGeom>
                      <a:gradFill>
                        <a:gsLst>
                          <a:gs pos="0">
                            <a:srgbClr val="383B3B"/>
                          </a:gs>
                          <a:gs pos="100000">
                            <a:srgbClr val="161717"/>
                          </a:gs>
                        </a:gsLst>
                        <a:lin ang="0" scaled="0"/>
                      </a:gradFill>
                      <a:ln w="7600" cap="flat">
                        <a:noFill/>
                        <a:miter lim="800000"/>
                      </a:ln>
                    </p:spPr>
                  </p:sp>
                  <p:sp>
                    <p:nvSpPr>
                      <p:cNvPr id="1218" name="1217 Forma libre"/>
                      <p:cNvSpPr/>
                      <p:nvPr/>
                    </p:nvSpPr>
                    <p:spPr>
                      <a:xfrm>
                        <a:off x="7123090" y="4097776"/>
                        <a:ext cx="20814" cy="9071"/>
                      </a:xfrm>
                      <a:custGeom>
                        <a:avLst/>
                        <a:gdLst/>
                        <a:ahLst/>
                        <a:cxnLst/>
                        <a:rect l="0" t="0" r="0" b="0"/>
                        <a:pathLst>
                          <a:path w="20814" h="9071">
                            <a:moveTo>
                              <a:pt x="0" y="9134"/>
                            </a:moveTo>
                            <a:lnTo>
                              <a:pt x="20774" y="9134"/>
                            </a:lnTo>
                            <a:lnTo>
                              <a:pt x="17673" y="0"/>
                            </a:lnTo>
                            <a:lnTo>
                              <a:pt x="2410" y="0"/>
                            </a:lnTo>
                            <a:lnTo>
                              <a:pt x="0" y="9134"/>
                            </a:lnTo>
                            <a:close/>
                          </a:path>
                        </a:pathLst>
                      </a:custGeom>
                      <a:gradFill>
                        <a:gsLst>
                          <a:gs pos="0">
                            <a:srgbClr val="383B3B"/>
                          </a:gs>
                          <a:gs pos="100000">
                            <a:srgbClr val="161717"/>
                          </a:gs>
                        </a:gsLst>
                        <a:lin ang="0" scaled="0"/>
                      </a:gradFill>
                      <a:ln w="7600" cap="flat">
                        <a:noFill/>
                        <a:miter lim="800000"/>
                      </a:ln>
                    </p:spPr>
                  </p:sp>
                  <p:sp>
                    <p:nvSpPr>
                      <p:cNvPr id="1219" name="1218 Forma libre"/>
                      <p:cNvSpPr/>
                      <p:nvPr/>
                    </p:nvSpPr>
                    <p:spPr>
                      <a:xfrm>
                        <a:off x="7143938" y="4097744"/>
                        <a:ext cx="20657" cy="9135"/>
                      </a:xfrm>
                      <a:custGeom>
                        <a:avLst/>
                        <a:gdLst/>
                        <a:ahLst/>
                        <a:cxnLst/>
                        <a:rect l="0" t="0" r="0" b="0"/>
                        <a:pathLst>
                          <a:path w="20657" h="9135">
                            <a:moveTo>
                              <a:pt x="0" y="9135"/>
                            </a:moveTo>
                            <a:lnTo>
                              <a:pt x="20657" y="9135"/>
                            </a:lnTo>
                            <a:lnTo>
                              <a:pt x="18549" y="0"/>
                            </a:lnTo>
                            <a:lnTo>
                              <a:pt x="2529" y="0"/>
                            </a:lnTo>
                            <a:lnTo>
                              <a:pt x="0" y="9135"/>
                            </a:lnTo>
                            <a:close/>
                          </a:path>
                        </a:pathLst>
                      </a:custGeom>
                      <a:gradFill>
                        <a:gsLst>
                          <a:gs pos="0">
                            <a:srgbClr val="383B3B"/>
                          </a:gs>
                          <a:gs pos="100000">
                            <a:srgbClr val="161717"/>
                          </a:gs>
                        </a:gsLst>
                        <a:lin ang="0" scaled="0"/>
                      </a:gradFill>
                      <a:ln w="7600" cap="flat">
                        <a:noFill/>
                        <a:miter lim="800000"/>
                      </a:ln>
                    </p:spPr>
                  </p:sp>
                </p:grpSp>
              </p:grpSp>
              <p:grpSp>
                <p:nvGrpSpPr>
                  <p:cNvPr id="2048" name="1219 Grupo"/>
                  <p:cNvGrpSpPr/>
                  <p:nvPr/>
                </p:nvGrpSpPr>
                <p:grpSpPr>
                  <a:xfrm>
                    <a:off x="6837665" y="4100810"/>
                    <a:ext cx="310411" cy="11139"/>
                    <a:chOff x="6837665" y="4100810"/>
                    <a:chExt cx="310411" cy="11139"/>
                  </a:xfrm>
                </p:grpSpPr>
                <p:sp>
                  <p:nvSpPr>
                    <p:cNvPr id="1221" name="1220 Forma libre"/>
                    <p:cNvSpPr/>
                    <p:nvPr/>
                  </p:nvSpPr>
                  <p:spPr>
                    <a:xfrm>
                      <a:off x="6837444" y="4100777"/>
                      <a:ext cx="23176" cy="11219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3176" h="11219">
                          <a:moveTo>
                            <a:pt x="77" y="11219"/>
                          </a:moveTo>
                          <a:lnTo>
                            <a:pt x="23250" y="11114"/>
                          </a:lnTo>
                          <a:lnTo>
                            <a:pt x="18187" y="0"/>
                          </a:lnTo>
                          <a:lnTo>
                            <a:pt x="4782" y="0"/>
                          </a:lnTo>
                          <a:lnTo>
                            <a:pt x="77" y="11219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E1ECEE"/>
                        </a:gs>
                        <a:gs pos="100000">
                          <a:srgbClr val="262626"/>
                        </a:gs>
                      </a:gsLst>
                      <a:lin ang="5400000" scaled="0"/>
                    </a:gradFill>
                    <a:ln w="7600" cap="flat">
                      <a:noFill/>
                      <a:miter lim="800000"/>
                    </a:ln>
                  </p:spPr>
                </p:sp>
                <p:sp>
                  <p:nvSpPr>
                    <p:cNvPr id="1222" name="1221 Forma libre"/>
                    <p:cNvSpPr/>
                    <p:nvPr/>
                  </p:nvSpPr>
                  <p:spPr>
                    <a:xfrm>
                      <a:off x="6855082" y="4100777"/>
                      <a:ext cx="28296" cy="11219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8296" h="11219">
                          <a:moveTo>
                            <a:pt x="94" y="11219"/>
                          </a:moveTo>
                          <a:lnTo>
                            <a:pt x="28387" y="11114"/>
                          </a:lnTo>
                          <a:lnTo>
                            <a:pt x="22205" y="0"/>
                          </a:lnTo>
                          <a:lnTo>
                            <a:pt x="5839" y="0"/>
                          </a:lnTo>
                          <a:lnTo>
                            <a:pt x="94" y="11219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E1ECEE"/>
                        </a:gs>
                        <a:gs pos="100000">
                          <a:srgbClr val="262626"/>
                        </a:gs>
                      </a:gsLst>
                      <a:lin ang="5400000" scaled="0"/>
                    </a:gradFill>
                    <a:ln w="7600" cap="flat">
                      <a:noFill/>
                      <a:miter lim="800000"/>
                    </a:ln>
                  </p:spPr>
                </p:sp>
                <p:sp>
                  <p:nvSpPr>
                    <p:cNvPr id="1223" name="1222 Forma libre"/>
                    <p:cNvSpPr/>
                    <p:nvPr/>
                  </p:nvSpPr>
                  <p:spPr>
                    <a:xfrm>
                      <a:off x="6878603" y="4100672"/>
                      <a:ext cx="28296" cy="11219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8296" h="11219">
                          <a:moveTo>
                            <a:pt x="94" y="11219"/>
                          </a:moveTo>
                          <a:lnTo>
                            <a:pt x="28387" y="11114"/>
                          </a:lnTo>
                          <a:lnTo>
                            <a:pt x="22205" y="0"/>
                          </a:lnTo>
                          <a:lnTo>
                            <a:pt x="5839" y="0"/>
                          </a:lnTo>
                          <a:lnTo>
                            <a:pt x="94" y="11219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E1ECEE"/>
                        </a:gs>
                        <a:gs pos="100000">
                          <a:srgbClr val="262626"/>
                        </a:gs>
                      </a:gsLst>
                      <a:lin ang="5400000" scaled="0"/>
                    </a:gradFill>
                    <a:ln w="7600" cap="flat">
                      <a:noFill/>
                      <a:miter lim="800000"/>
                    </a:ln>
                  </p:spPr>
                </p:sp>
                <p:sp>
                  <p:nvSpPr>
                    <p:cNvPr id="1224" name="1223 Forma libre"/>
                    <p:cNvSpPr/>
                    <p:nvPr/>
                  </p:nvSpPr>
                  <p:spPr>
                    <a:xfrm>
                      <a:off x="6900648" y="4100672"/>
                      <a:ext cx="27795" cy="11219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7795" h="11219">
                          <a:moveTo>
                            <a:pt x="92" y="11219"/>
                          </a:moveTo>
                          <a:lnTo>
                            <a:pt x="27885" y="11114"/>
                          </a:lnTo>
                          <a:lnTo>
                            <a:pt x="21812" y="0"/>
                          </a:lnTo>
                          <a:lnTo>
                            <a:pt x="5736" y="0"/>
                          </a:lnTo>
                          <a:lnTo>
                            <a:pt x="92" y="11219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E1ECEE"/>
                        </a:gs>
                        <a:gs pos="100000">
                          <a:srgbClr val="262626"/>
                        </a:gs>
                      </a:gsLst>
                      <a:lin ang="5400000" scaled="0"/>
                    </a:gradFill>
                    <a:ln w="7600" cap="flat">
                      <a:noFill/>
                      <a:miter lim="800000"/>
                    </a:ln>
                  </p:spPr>
                </p:sp>
                <p:sp>
                  <p:nvSpPr>
                    <p:cNvPr id="1225" name="1224 Forma libre"/>
                    <p:cNvSpPr/>
                    <p:nvPr/>
                  </p:nvSpPr>
                  <p:spPr>
                    <a:xfrm>
                      <a:off x="6922413" y="4100672"/>
                      <a:ext cx="28296" cy="11219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8296" h="11219">
                          <a:moveTo>
                            <a:pt x="94" y="11219"/>
                          </a:moveTo>
                          <a:lnTo>
                            <a:pt x="28387" y="11114"/>
                          </a:lnTo>
                          <a:lnTo>
                            <a:pt x="22205" y="0"/>
                          </a:lnTo>
                          <a:lnTo>
                            <a:pt x="5839" y="0"/>
                          </a:lnTo>
                          <a:lnTo>
                            <a:pt x="94" y="11219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E1ECEE"/>
                        </a:gs>
                        <a:gs pos="100000">
                          <a:srgbClr val="262626"/>
                        </a:gs>
                      </a:gsLst>
                      <a:lin ang="5400000" scaled="0"/>
                    </a:gradFill>
                    <a:ln w="7600" cap="flat">
                      <a:noFill/>
                      <a:miter lim="800000"/>
                    </a:ln>
                  </p:spPr>
                </p:sp>
                <p:sp>
                  <p:nvSpPr>
                    <p:cNvPr id="1226" name="1225 Forma libre"/>
                    <p:cNvSpPr/>
                    <p:nvPr/>
                  </p:nvSpPr>
                  <p:spPr>
                    <a:xfrm>
                      <a:off x="6945170" y="4100672"/>
                      <a:ext cx="28296" cy="11219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8296" h="11219">
                          <a:moveTo>
                            <a:pt x="94" y="11219"/>
                          </a:moveTo>
                          <a:lnTo>
                            <a:pt x="28387" y="11114"/>
                          </a:lnTo>
                          <a:lnTo>
                            <a:pt x="22205" y="0"/>
                          </a:lnTo>
                          <a:lnTo>
                            <a:pt x="5839" y="0"/>
                          </a:lnTo>
                          <a:lnTo>
                            <a:pt x="94" y="11219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E1ECEE"/>
                        </a:gs>
                        <a:gs pos="100000">
                          <a:srgbClr val="262626"/>
                        </a:gs>
                      </a:gsLst>
                      <a:lin ang="5400000" scaled="0"/>
                    </a:gradFill>
                    <a:ln w="7600" cap="flat">
                      <a:noFill/>
                      <a:miter lim="800000"/>
                    </a:ln>
                  </p:spPr>
                </p:sp>
                <p:sp>
                  <p:nvSpPr>
                    <p:cNvPr id="1227" name="1226 Forma libre"/>
                    <p:cNvSpPr/>
                    <p:nvPr/>
                  </p:nvSpPr>
                  <p:spPr>
                    <a:xfrm>
                      <a:off x="6968215" y="4100675"/>
                      <a:ext cx="28296" cy="11219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8296" h="11219">
                          <a:moveTo>
                            <a:pt x="94" y="11219"/>
                          </a:moveTo>
                          <a:lnTo>
                            <a:pt x="28387" y="11114"/>
                          </a:lnTo>
                          <a:lnTo>
                            <a:pt x="22205" y="0"/>
                          </a:lnTo>
                          <a:lnTo>
                            <a:pt x="5839" y="0"/>
                          </a:lnTo>
                          <a:lnTo>
                            <a:pt x="94" y="11219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E1ECEE"/>
                        </a:gs>
                        <a:gs pos="100000">
                          <a:srgbClr val="262626"/>
                        </a:gs>
                      </a:gsLst>
                      <a:lin ang="5400000" scaled="0"/>
                    </a:gradFill>
                    <a:ln w="7600" cap="flat">
                      <a:noFill/>
                      <a:miter lim="800000"/>
                    </a:ln>
                  </p:spPr>
                </p:sp>
                <p:sp>
                  <p:nvSpPr>
                    <p:cNvPr id="1228" name="1227 Forma libre"/>
                    <p:cNvSpPr/>
                    <p:nvPr/>
                  </p:nvSpPr>
                  <p:spPr>
                    <a:xfrm>
                      <a:off x="6990265" y="4100675"/>
                      <a:ext cx="27795" cy="11219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7795" h="11219">
                          <a:moveTo>
                            <a:pt x="92" y="11219"/>
                          </a:moveTo>
                          <a:lnTo>
                            <a:pt x="27885" y="11114"/>
                          </a:lnTo>
                          <a:lnTo>
                            <a:pt x="21812" y="0"/>
                          </a:lnTo>
                          <a:lnTo>
                            <a:pt x="5736" y="0"/>
                          </a:lnTo>
                          <a:lnTo>
                            <a:pt x="92" y="11219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E1ECEE"/>
                        </a:gs>
                        <a:gs pos="100000">
                          <a:srgbClr val="262626"/>
                        </a:gs>
                      </a:gsLst>
                      <a:lin ang="5400000" scaled="0"/>
                    </a:gradFill>
                    <a:ln w="7600" cap="flat">
                      <a:noFill/>
                      <a:miter lim="800000"/>
                    </a:ln>
                  </p:spPr>
                </p:sp>
                <p:sp>
                  <p:nvSpPr>
                    <p:cNvPr id="1229" name="1228 Forma libre"/>
                    <p:cNvSpPr/>
                    <p:nvPr/>
                  </p:nvSpPr>
                  <p:spPr>
                    <a:xfrm>
                      <a:off x="7012874" y="4100684"/>
                      <a:ext cx="28003" cy="11219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8003" h="11219">
                          <a:moveTo>
                            <a:pt x="93" y="11219"/>
                          </a:moveTo>
                          <a:lnTo>
                            <a:pt x="28093" y="11114"/>
                          </a:lnTo>
                          <a:lnTo>
                            <a:pt x="21975" y="0"/>
                          </a:lnTo>
                          <a:lnTo>
                            <a:pt x="5779" y="0"/>
                          </a:lnTo>
                          <a:lnTo>
                            <a:pt x="93" y="11219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E1ECEE"/>
                        </a:gs>
                        <a:gs pos="100000">
                          <a:srgbClr val="262626"/>
                        </a:gs>
                      </a:gsLst>
                      <a:lin ang="5400000" scaled="0"/>
                    </a:gradFill>
                    <a:ln w="7600" cap="flat">
                      <a:noFill/>
                      <a:miter lim="800000"/>
                    </a:ln>
                  </p:spPr>
                </p:sp>
                <p:sp>
                  <p:nvSpPr>
                    <p:cNvPr id="1230" name="1229 Forma libre"/>
                    <p:cNvSpPr/>
                    <p:nvPr/>
                  </p:nvSpPr>
                  <p:spPr>
                    <a:xfrm>
                      <a:off x="7035383" y="4100872"/>
                      <a:ext cx="26935" cy="11219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6935" h="11219">
                          <a:moveTo>
                            <a:pt x="89" y="11219"/>
                          </a:moveTo>
                          <a:lnTo>
                            <a:pt x="27022" y="11114"/>
                          </a:lnTo>
                          <a:lnTo>
                            <a:pt x="21137" y="0"/>
                          </a:lnTo>
                          <a:lnTo>
                            <a:pt x="5558" y="0"/>
                          </a:lnTo>
                          <a:lnTo>
                            <a:pt x="89" y="11219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E1ECEE"/>
                        </a:gs>
                        <a:gs pos="100000">
                          <a:srgbClr val="262626"/>
                        </a:gs>
                      </a:gsLst>
                      <a:lin ang="5400000" scaled="0"/>
                    </a:gradFill>
                    <a:ln w="7600" cap="flat">
                      <a:noFill/>
                      <a:miter lim="800000"/>
                    </a:ln>
                  </p:spPr>
                </p:sp>
                <p:sp>
                  <p:nvSpPr>
                    <p:cNvPr id="1231" name="1230 Forma libre"/>
                    <p:cNvSpPr/>
                    <p:nvPr/>
                  </p:nvSpPr>
                  <p:spPr>
                    <a:xfrm>
                      <a:off x="7057044" y="4100872"/>
                      <a:ext cx="26935" cy="11219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6935" h="11219">
                          <a:moveTo>
                            <a:pt x="89" y="11219"/>
                          </a:moveTo>
                          <a:lnTo>
                            <a:pt x="27022" y="11114"/>
                          </a:lnTo>
                          <a:lnTo>
                            <a:pt x="21137" y="0"/>
                          </a:lnTo>
                          <a:lnTo>
                            <a:pt x="5558" y="0"/>
                          </a:lnTo>
                          <a:lnTo>
                            <a:pt x="89" y="11219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E1ECEE"/>
                        </a:gs>
                        <a:gs pos="100000">
                          <a:srgbClr val="262626"/>
                        </a:gs>
                      </a:gsLst>
                      <a:lin ang="5400000" scaled="0"/>
                    </a:gradFill>
                    <a:ln w="7600" cap="flat">
                      <a:noFill/>
                      <a:miter lim="800000"/>
                    </a:ln>
                  </p:spPr>
                </p:sp>
                <p:sp>
                  <p:nvSpPr>
                    <p:cNvPr id="1232" name="1231 Forma libre"/>
                    <p:cNvSpPr/>
                    <p:nvPr/>
                  </p:nvSpPr>
                  <p:spPr>
                    <a:xfrm>
                      <a:off x="7078981" y="4100875"/>
                      <a:ext cx="26935" cy="11219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6935" h="11219">
                          <a:moveTo>
                            <a:pt x="89" y="11219"/>
                          </a:moveTo>
                          <a:lnTo>
                            <a:pt x="27022" y="11114"/>
                          </a:lnTo>
                          <a:lnTo>
                            <a:pt x="21137" y="0"/>
                          </a:lnTo>
                          <a:lnTo>
                            <a:pt x="5558" y="0"/>
                          </a:lnTo>
                          <a:lnTo>
                            <a:pt x="89" y="11219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E1ECEE"/>
                        </a:gs>
                        <a:gs pos="100000">
                          <a:srgbClr val="262626"/>
                        </a:gs>
                      </a:gsLst>
                      <a:lin ang="5400000" scaled="0"/>
                    </a:gradFill>
                    <a:ln w="7600" cap="flat">
                      <a:noFill/>
                      <a:miter lim="800000"/>
                    </a:ln>
                  </p:spPr>
                </p:sp>
                <p:sp>
                  <p:nvSpPr>
                    <p:cNvPr id="1233" name="1232 Forma libre"/>
                    <p:cNvSpPr/>
                    <p:nvPr/>
                  </p:nvSpPr>
                  <p:spPr>
                    <a:xfrm>
                      <a:off x="7099974" y="4100875"/>
                      <a:ext cx="26458" cy="11219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6458" h="11219">
                          <a:moveTo>
                            <a:pt x="88" y="11219"/>
                          </a:moveTo>
                          <a:lnTo>
                            <a:pt x="26544" y="11114"/>
                          </a:lnTo>
                          <a:lnTo>
                            <a:pt x="20763" y="0"/>
                          </a:lnTo>
                          <a:lnTo>
                            <a:pt x="5460" y="0"/>
                          </a:lnTo>
                          <a:lnTo>
                            <a:pt x="88" y="11219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E1ECEE"/>
                        </a:gs>
                        <a:gs pos="100000">
                          <a:srgbClr val="262626"/>
                        </a:gs>
                      </a:gsLst>
                      <a:lin ang="5400000" scaled="0"/>
                    </a:gradFill>
                    <a:ln w="7600" cap="flat">
                      <a:noFill/>
                      <a:miter lim="800000"/>
                    </a:ln>
                  </p:spPr>
                </p:sp>
                <p:sp>
                  <p:nvSpPr>
                    <p:cNvPr id="1234" name="1233 Forma libre"/>
                    <p:cNvSpPr/>
                    <p:nvPr/>
                  </p:nvSpPr>
                  <p:spPr>
                    <a:xfrm>
                      <a:off x="7121492" y="4100885"/>
                      <a:ext cx="26656" cy="11219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6656" h="11219">
                          <a:moveTo>
                            <a:pt x="88" y="11219"/>
                          </a:moveTo>
                          <a:lnTo>
                            <a:pt x="26742" y="11114"/>
                          </a:lnTo>
                          <a:lnTo>
                            <a:pt x="20918" y="0"/>
                          </a:lnTo>
                          <a:lnTo>
                            <a:pt x="5501" y="0"/>
                          </a:lnTo>
                          <a:lnTo>
                            <a:pt x="88" y="11219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E1ECEE"/>
                        </a:gs>
                        <a:gs pos="100000">
                          <a:srgbClr val="262626"/>
                        </a:gs>
                      </a:gsLst>
                      <a:lin ang="5400000" scaled="0"/>
                    </a:gradFill>
                    <a:ln w="7600" cap="flat">
                      <a:noFill/>
                      <a:miter lim="800000"/>
                    </a:ln>
                  </p:spPr>
                </p:sp>
              </p:grpSp>
              <p:grpSp>
                <p:nvGrpSpPr>
                  <p:cNvPr id="2060" name="1234 Grupo"/>
                  <p:cNvGrpSpPr/>
                  <p:nvPr/>
                </p:nvGrpSpPr>
                <p:grpSpPr>
                  <a:xfrm>
                    <a:off x="6838624" y="4102715"/>
                    <a:ext cx="309773" cy="9548"/>
                    <a:chOff x="6838624" y="4102715"/>
                    <a:chExt cx="309773" cy="9548"/>
                  </a:xfrm>
                </p:grpSpPr>
                <p:sp>
                  <p:nvSpPr>
                    <p:cNvPr id="1236" name="1235 Forma libre"/>
                    <p:cNvSpPr/>
                    <p:nvPr/>
                  </p:nvSpPr>
                  <p:spPr>
                    <a:xfrm>
                      <a:off x="7104610" y="4102982"/>
                      <a:ext cx="22035" cy="9071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2035" h="9071">
                          <a:moveTo>
                            <a:pt x="0" y="9134"/>
                          </a:moveTo>
                          <a:lnTo>
                            <a:pt x="21993" y="9134"/>
                          </a:lnTo>
                          <a:lnTo>
                            <a:pt x="18711" y="0"/>
                          </a:lnTo>
                          <a:lnTo>
                            <a:pt x="2552" y="0"/>
                          </a:lnTo>
                          <a:lnTo>
                            <a:pt x="0" y="9134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383B3B"/>
                        </a:gs>
                        <a:gs pos="100000">
                          <a:srgbClr val="161717"/>
                        </a:gs>
                      </a:gsLst>
                      <a:lin ang="0" scaled="0"/>
                    </a:gradFill>
                    <a:ln w="7600" cap="flat">
                      <a:noFill/>
                      <a:miter lim="800000"/>
                    </a:ln>
                  </p:spPr>
                </p:sp>
                <p:sp>
                  <p:nvSpPr>
                    <p:cNvPr id="1237" name="1236 Forma libre"/>
                    <p:cNvSpPr/>
                    <p:nvPr/>
                  </p:nvSpPr>
                  <p:spPr>
                    <a:xfrm>
                      <a:off x="7126384" y="4103151"/>
                      <a:ext cx="22035" cy="9071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2035" h="9071">
                          <a:moveTo>
                            <a:pt x="0" y="9134"/>
                          </a:moveTo>
                          <a:lnTo>
                            <a:pt x="21993" y="9134"/>
                          </a:lnTo>
                          <a:lnTo>
                            <a:pt x="18711" y="0"/>
                          </a:lnTo>
                          <a:lnTo>
                            <a:pt x="2552" y="0"/>
                          </a:lnTo>
                          <a:lnTo>
                            <a:pt x="0" y="9134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383B3B"/>
                        </a:gs>
                        <a:gs pos="100000">
                          <a:srgbClr val="161717"/>
                        </a:gs>
                      </a:gsLst>
                      <a:lin ang="0" scaled="0"/>
                    </a:gradFill>
                    <a:ln w="7600" cap="flat">
                      <a:noFill/>
                      <a:miter lim="800000"/>
                    </a:ln>
                  </p:spPr>
                </p:sp>
                <p:sp>
                  <p:nvSpPr>
                    <p:cNvPr id="1238" name="1237 Forma libre"/>
                    <p:cNvSpPr/>
                    <p:nvPr/>
                  </p:nvSpPr>
                  <p:spPr>
                    <a:xfrm>
                      <a:off x="6838576" y="4103090"/>
                      <a:ext cx="18105" cy="9230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18105" h="9230">
                          <a:moveTo>
                            <a:pt x="-86" y="9243"/>
                          </a:moveTo>
                          <a:lnTo>
                            <a:pt x="18083" y="8845"/>
                          </a:lnTo>
                          <a:lnTo>
                            <a:pt x="15973" y="251"/>
                          </a:lnTo>
                          <a:lnTo>
                            <a:pt x="1807" y="108"/>
                          </a:lnTo>
                          <a:lnTo>
                            <a:pt x="-86" y="9243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383B3B"/>
                        </a:gs>
                        <a:gs pos="100000">
                          <a:srgbClr val="161717"/>
                        </a:gs>
                      </a:gsLst>
                      <a:lin ang="0" scaled="0"/>
                    </a:gradFill>
                    <a:ln w="7600" cap="flat">
                      <a:noFill/>
                      <a:miter lim="800000"/>
                    </a:ln>
                  </p:spPr>
                </p:sp>
                <p:grpSp>
                  <p:nvGrpSpPr>
                    <p:cNvPr id="2075" name="1238 Grupo"/>
                    <p:cNvGrpSpPr/>
                    <p:nvPr/>
                  </p:nvGrpSpPr>
                  <p:grpSpPr>
                    <a:xfrm>
                      <a:off x="6858665" y="4102825"/>
                      <a:ext cx="243529" cy="9760"/>
                      <a:chOff x="6858665" y="4102825"/>
                      <a:chExt cx="243529" cy="9760"/>
                    </a:xfrm>
                  </p:grpSpPr>
                  <p:sp>
                    <p:nvSpPr>
                      <p:cNvPr id="1240" name="1239 Forma libre"/>
                      <p:cNvSpPr/>
                      <p:nvPr/>
                    </p:nvSpPr>
                    <p:spPr>
                      <a:xfrm>
                        <a:off x="6858740" y="4103074"/>
                        <a:ext cx="21528" cy="9135"/>
                      </a:xfrm>
                      <a:custGeom>
                        <a:avLst/>
                        <a:gdLst/>
                        <a:ahLst/>
                        <a:cxnLst/>
                        <a:rect l="0" t="0" r="0" b="0"/>
                        <a:pathLst>
                          <a:path w="21528" h="9135">
                            <a:moveTo>
                              <a:pt x="0" y="9135"/>
                            </a:moveTo>
                            <a:lnTo>
                              <a:pt x="21528" y="9135"/>
                            </a:lnTo>
                            <a:lnTo>
                              <a:pt x="19331" y="0"/>
                            </a:lnTo>
                            <a:lnTo>
                              <a:pt x="2636" y="0"/>
                            </a:lnTo>
                            <a:lnTo>
                              <a:pt x="0" y="9135"/>
                            </a:lnTo>
                            <a:close/>
                          </a:path>
                        </a:pathLst>
                      </a:custGeom>
                      <a:gradFill>
                        <a:gsLst>
                          <a:gs pos="0">
                            <a:srgbClr val="383B3B"/>
                          </a:gs>
                          <a:gs pos="100000">
                            <a:srgbClr val="161717"/>
                          </a:gs>
                        </a:gsLst>
                        <a:lin ang="0" scaled="0"/>
                      </a:gradFill>
                      <a:ln w="7600" cap="flat">
                        <a:noFill/>
                        <a:miter lim="800000"/>
                      </a:ln>
                    </p:spPr>
                  </p:sp>
                  <p:sp>
                    <p:nvSpPr>
                      <p:cNvPr id="1241" name="1240 Forma libre"/>
                      <p:cNvSpPr/>
                      <p:nvPr/>
                    </p:nvSpPr>
                    <p:spPr>
                      <a:xfrm>
                        <a:off x="6881670" y="4103127"/>
                        <a:ext cx="21691" cy="9071"/>
                      </a:xfrm>
                      <a:custGeom>
                        <a:avLst/>
                        <a:gdLst/>
                        <a:ahLst/>
                        <a:cxnLst/>
                        <a:rect l="0" t="0" r="0" b="0"/>
                        <a:pathLst>
                          <a:path w="21691" h="9071">
                            <a:moveTo>
                              <a:pt x="0" y="9134"/>
                            </a:moveTo>
                            <a:lnTo>
                              <a:pt x="21650" y="9134"/>
                            </a:lnTo>
                            <a:lnTo>
                              <a:pt x="18419" y="0"/>
                            </a:lnTo>
                            <a:lnTo>
                              <a:pt x="2512" y="0"/>
                            </a:lnTo>
                            <a:lnTo>
                              <a:pt x="0" y="9134"/>
                            </a:lnTo>
                            <a:close/>
                          </a:path>
                        </a:pathLst>
                      </a:custGeom>
                      <a:gradFill>
                        <a:gsLst>
                          <a:gs pos="0">
                            <a:srgbClr val="383B3B"/>
                          </a:gs>
                          <a:gs pos="100000">
                            <a:srgbClr val="161717"/>
                          </a:gs>
                        </a:gsLst>
                        <a:lin ang="0" scaled="0"/>
                      </a:gradFill>
                      <a:ln w="7600" cap="flat">
                        <a:noFill/>
                        <a:miter lim="800000"/>
                      </a:ln>
                    </p:spPr>
                  </p:sp>
                  <p:sp>
                    <p:nvSpPr>
                      <p:cNvPr id="1242" name="1241 Forma libre"/>
                      <p:cNvSpPr/>
                      <p:nvPr/>
                    </p:nvSpPr>
                    <p:spPr>
                      <a:xfrm>
                        <a:off x="6904385" y="4103154"/>
                        <a:ext cx="21528" cy="9135"/>
                      </a:xfrm>
                      <a:custGeom>
                        <a:avLst/>
                        <a:gdLst/>
                        <a:ahLst/>
                        <a:cxnLst/>
                        <a:rect l="0" t="0" r="0" b="0"/>
                        <a:pathLst>
                          <a:path w="21528" h="9135">
                            <a:moveTo>
                              <a:pt x="0" y="9135"/>
                            </a:moveTo>
                            <a:lnTo>
                              <a:pt x="21528" y="9135"/>
                            </a:lnTo>
                            <a:lnTo>
                              <a:pt x="19331" y="0"/>
                            </a:lnTo>
                            <a:lnTo>
                              <a:pt x="2636" y="0"/>
                            </a:lnTo>
                            <a:lnTo>
                              <a:pt x="0" y="9135"/>
                            </a:lnTo>
                            <a:close/>
                          </a:path>
                        </a:pathLst>
                      </a:custGeom>
                      <a:gradFill>
                        <a:gsLst>
                          <a:gs pos="0">
                            <a:srgbClr val="383B3B"/>
                          </a:gs>
                          <a:gs pos="100000">
                            <a:srgbClr val="161717"/>
                          </a:gs>
                        </a:gsLst>
                        <a:lin ang="0" scaled="0"/>
                      </a:gradFill>
                      <a:ln w="7600" cap="flat">
                        <a:noFill/>
                        <a:miter lim="800000"/>
                      </a:ln>
                    </p:spPr>
                  </p:sp>
                  <p:sp>
                    <p:nvSpPr>
                      <p:cNvPr id="1243" name="1242 Forma libre"/>
                      <p:cNvSpPr/>
                      <p:nvPr/>
                    </p:nvSpPr>
                    <p:spPr>
                      <a:xfrm>
                        <a:off x="6926386" y="4103187"/>
                        <a:ext cx="21691" cy="9071"/>
                      </a:xfrm>
                      <a:custGeom>
                        <a:avLst/>
                        <a:gdLst/>
                        <a:ahLst/>
                        <a:cxnLst/>
                        <a:rect l="0" t="0" r="0" b="0"/>
                        <a:pathLst>
                          <a:path w="21691" h="9071">
                            <a:moveTo>
                              <a:pt x="0" y="9134"/>
                            </a:moveTo>
                            <a:lnTo>
                              <a:pt x="21650" y="9134"/>
                            </a:lnTo>
                            <a:lnTo>
                              <a:pt x="18419" y="0"/>
                            </a:lnTo>
                            <a:lnTo>
                              <a:pt x="2512" y="0"/>
                            </a:lnTo>
                            <a:lnTo>
                              <a:pt x="0" y="9134"/>
                            </a:lnTo>
                            <a:close/>
                          </a:path>
                        </a:pathLst>
                      </a:custGeom>
                      <a:gradFill>
                        <a:gsLst>
                          <a:gs pos="0">
                            <a:srgbClr val="383B3B"/>
                          </a:gs>
                          <a:gs pos="100000">
                            <a:srgbClr val="161717"/>
                          </a:gs>
                        </a:gsLst>
                        <a:lin ang="0" scaled="0"/>
                      </a:gradFill>
                      <a:ln w="7600" cap="flat">
                        <a:noFill/>
                        <a:miter lim="800000"/>
                      </a:ln>
                    </p:spPr>
                  </p:sp>
                  <p:sp>
                    <p:nvSpPr>
                      <p:cNvPr id="1244" name="1243 Forma libre"/>
                      <p:cNvSpPr/>
                      <p:nvPr/>
                    </p:nvSpPr>
                    <p:spPr>
                      <a:xfrm>
                        <a:off x="6948112" y="4103154"/>
                        <a:ext cx="21528" cy="9135"/>
                      </a:xfrm>
                      <a:custGeom>
                        <a:avLst/>
                        <a:gdLst/>
                        <a:ahLst/>
                        <a:cxnLst/>
                        <a:rect l="0" t="0" r="0" b="0"/>
                        <a:pathLst>
                          <a:path w="21528" h="9135">
                            <a:moveTo>
                              <a:pt x="0" y="9135"/>
                            </a:moveTo>
                            <a:lnTo>
                              <a:pt x="21528" y="9135"/>
                            </a:lnTo>
                            <a:lnTo>
                              <a:pt x="19331" y="0"/>
                            </a:lnTo>
                            <a:lnTo>
                              <a:pt x="2636" y="0"/>
                            </a:lnTo>
                            <a:lnTo>
                              <a:pt x="0" y="9135"/>
                            </a:lnTo>
                            <a:close/>
                          </a:path>
                        </a:pathLst>
                      </a:custGeom>
                      <a:gradFill>
                        <a:gsLst>
                          <a:gs pos="0">
                            <a:srgbClr val="383B3B"/>
                          </a:gs>
                          <a:gs pos="100000">
                            <a:srgbClr val="161717"/>
                          </a:gs>
                        </a:gsLst>
                        <a:lin ang="0" scaled="0"/>
                      </a:gradFill>
                      <a:ln w="7600" cap="flat">
                        <a:noFill/>
                        <a:miter lim="800000"/>
                      </a:ln>
                    </p:spPr>
                  </p:sp>
                  <p:sp>
                    <p:nvSpPr>
                      <p:cNvPr id="1245" name="1244 Forma libre"/>
                      <p:cNvSpPr/>
                      <p:nvPr/>
                    </p:nvSpPr>
                    <p:spPr>
                      <a:xfrm>
                        <a:off x="6971041" y="4103212"/>
                        <a:ext cx="21691" cy="9071"/>
                      </a:xfrm>
                      <a:custGeom>
                        <a:avLst/>
                        <a:gdLst/>
                        <a:ahLst/>
                        <a:cxnLst/>
                        <a:rect l="0" t="0" r="0" b="0"/>
                        <a:pathLst>
                          <a:path w="21691" h="9071">
                            <a:moveTo>
                              <a:pt x="0" y="9134"/>
                            </a:moveTo>
                            <a:lnTo>
                              <a:pt x="21650" y="9134"/>
                            </a:lnTo>
                            <a:lnTo>
                              <a:pt x="18419" y="0"/>
                            </a:lnTo>
                            <a:lnTo>
                              <a:pt x="2512" y="0"/>
                            </a:lnTo>
                            <a:lnTo>
                              <a:pt x="0" y="9134"/>
                            </a:lnTo>
                            <a:close/>
                          </a:path>
                        </a:pathLst>
                      </a:custGeom>
                      <a:gradFill>
                        <a:gsLst>
                          <a:gs pos="0">
                            <a:srgbClr val="383B3B"/>
                          </a:gs>
                          <a:gs pos="100000">
                            <a:srgbClr val="161717"/>
                          </a:gs>
                        </a:gsLst>
                        <a:lin ang="0" scaled="0"/>
                      </a:gradFill>
                      <a:ln w="7600" cap="flat">
                        <a:noFill/>
                        <a:miter lim="800000"/>
                      </a:ln>
                    </p:spPr>
                  </p:sp>
                  <p:sp>
                    <p:nvSpPr>
                      <p:cNvPr id="1246" name="1245 Forma libre"/>
                      <p:cNvSpPr/>
                      <p:nvPr/>
                    </p:nvSpPr>
                    <p:spPr>
                      <a:xfrm>
                        <a:off x="6993051" y="4102999"/>
                        <a:ext cx="21455" cy="9309"/>
                      </a:xfrm>
                      <a:custGeom>
                        <a:avLst/>
                        <a:gdLst/>
                        <a:ahLst/>
                        <a:cxnLst/>
                        <a:rect l="0" t="0" r="0" b="0"/>
                        <a:pathLst>
                          <a:path w="21455" h="9309">
                            <a:moveTo>
                              <a:pt x="0" y="9373"/>
                            </a:moveTo>
                            <a:lnTo>
                              <a:pt x="21527" y="9373"/>
                            </a:lnTo>
                            <a:lnTo>
                              <a:pt x="17782" y="33"/>
                            </a:lnTo>
                            <a:lnTo>
                              <a:pt x="2635" y="238"/>
                            </a:lnTo>
                            <a:lnTo>
                              <a:pt x="0" y="9373"/>
                            </a:lnTo>
                            <a:close/>
                          </a:path>
                        </a:pathLst>
                      </a:custGeom>
                      <a:gradFill>
                        <a:gsLst>
                          <a:gs pos="0">
                            <a:srgbClr val="383B3B"/>
                          </a:gs>
                          <a:gs pos="100000">
                            <a:srgbClr val="161717"/>
                          </a:gs>
                        </a:gsLst>
                        <a:lin ang="0" scaled="0"/>
                      </a:gradFill>
                      <a:ln w="7600" cap="flat">
                        <a:noFill/>
                        <a:miter lim="800000"/>
                      </a:ln>
                    </p:spPr>
                  </p:sp>
                  <p:sp>
                    <p:nvSpPr>
                      <p:cNvPr id="1247" name="1246 Forma libre"/>
                      <p:cNvSpPr/>
                      <p:nvPr/>
                    </p:nvSpPr>
                    <p:spPr>
                      <a:xfrm>
                        <a:off x="7014813" y="4103268"/>
                        <a:ext cx="21691" cy="9071"/>
                      </a:xfrm>
                      <a:custGeom>
                        <a:avLst/>
                        <a:gdLst/>
                        <a:ahLst/>
                        <a:cxnLst/>
                        <a:rect l="0" t="0" r="0" b="0"/>
                        <a:pathLst>
                          <a:path w="21691" h="9071">
                            <a:moveTo>
                              <a:pt x="0" y="9134"/>
                            </a:moveTo>
                            <a:lnTo>
                              <a:pt x="21650" y="9134"/>
                            </a:lnTo>
                            <a:lnTo>
                              <a:pt x="18419" y="0"/>
                            </a:lnTo>
                            <a:lnTo>
                              <a:pt x="2512" y="0"/>
                            </a:lnTo>
                            <a:lnTo>
                              <a:pt x="0" y="9134"/>
                            </a:lnTo>
                            <a:close/>
                          </a:path>
                        </a:pathLst>
                      </a:custGeom>
                      <a:gradFill>
                        <a:gsLst>
                          <a:gs pos="0">
                            <a:srgbClr val="383B3B"/>
                          </a:gs>
                          <a:gs pos="100000">
                            <a:srgbClr val="161717"/>
                          </a:gs>
                        </a:gsLst>
                        <a:lin ang="0" scaled="0"/>
                      </a:gradFill>
                      <a:ln w="7600" cap="flat">
                        <a:noFill/>
                        <a:miter lim="800000"/>
                      </a:ln>
                    </p:spPr>
                  </p:sp>
                  <p:sp>
                    <p:nvSpPr>
                      <p:cNvPr id="1248" name="1247 Forma libre"/>
                      <p:cNvSpPr/>
                      <p:nvPr/>
                    </p:nvSpPr>
                    <p:spPr>
                      <a:xfrm>
                        <a:off x="7037481" y="4102660"/>
                        <a:ext cx="21455" cy="9309"/>
                      </a:xfrm>
                      <a:custGeom>
                        <a:avLst/>
                        <a:gdLst/>
                        <a:ahLst/>
                        <a:cxnLst/>
                        <a:rect l="0" t="0" r="0" b="0"/>
                        <a:pathLst>
                          <a:path w="21455" h="9309">
                            <a:moveTo>
                              <a:pt x="0" y="9373"/>
                            </a:moveTo>
                            <a:lnTo>
                              <a:pt x="21527" y="9373"/>
                            </a:lnTo>
                            <a:lnTo>
                              <a:pt x="17782" y="33"/>
                            </a:lnTo>
                            <a:lnTo>
                              <a:pt x="2635" y="238"/>
                            </a:lnTo>
                            <a:lnTo>
                              <a:pt x="0" y="9373"/>
                            </a:lnTo>
                            <a:close/>
                          </a:path>
                        </a:pathLst>
                      </a:custGeom>
                      <a:gradFill>
                        <a:gsLst>
                          <a:gs pos="0">
                            <a:srgbClr val="383B3B"/>
                          </a:gs>
                          <a:gs pos="100000">
                            <a:srgbClr val="161717"/>
                          </a:gs>
                        </a:gsLst>
                        <a:lin ang="0" scaled="0"/>
                      </a:gradFill>
                      <a:ln w="7600" cap="flat">
                        <a:noFill/>
                        <a:miter lim="800000"/>
                      </a:ln>
                    </p:spPr>
                  </p:sp>
                  <p:sp>
                    <p:nvSpPr>
                      <p:cNvPr id="1249" name="1248 Forma libre"/>
                      <p:cNvSpPr/>
                      <p:nvPr/>
                    </p:nvSpPr>
                    <p:spPr>
                      <a:xfrm>
                        <a:off x="7059243" y="4102928"/>
                        <a:ext cx="21691" cy="9071"/>
                      </a:xfrm>
                      <a:custGeom>
                        <a:avLst/>
                        <a:gdLst/>
                        <a:ahLst/>
                        <a:cxnLst/>
                        <a:rect l="0" t="0" r="0" b="0"/>
                        <a:pathLst>
                          <a:path w="21691" h="9071">
                            <a:moveTo>
                              <a:pt x="0" y="9134"/>
                            </a:moveTo>
                            <a:lnTo>
                              <a:pt x="21650" y="9134"/>
                            </a:lnTo>
                            <a:lnTo>
                              <a:pt x="18419" y="0"/>
                            </a:lnTo>
                            <a:lnTo>
                              <a:pt x="2512" y="0"/>
                            </a:lnTo>
                            <a:lnTo>
                              <a:pt x="0" y="9134"/>
                            </a:lnTo>
                            <a:close/>
                          </a:path>
                        </a:pathLst>
                      </a:custGeom>
                      <a:gradFill>
                        <a:gsLst>
                          <a:gs pos="0">
                            <a:srgbClr val="383B3B"/>
                          </a:gs>
                          <a:gs pos="100000">
                            <a:srgbClr val="161717"/>
                          </a:gs>
                        </a:gsLst>
                        <a:lin ang="0" scaled="0"/>
                      </a:gradFill>
                      <a:ln w="7600" cap="flat">
                        <a:noFill/>
                        <a:miter lim="800000"/>
                      </a:ln>
                    </p:spPr>
                  </p:sp>
                  <p:sp>
                    <p:nvSpPr>
                      <p:cNvPr id="1250" name="1249 Forma libre"/>
                      <p:cNvSpPr/>
                      <p:nvPr/>
                    </p:nvSpPr>
                    <p:spPr>
                      <a:xfrm>
                        <a:off x="7080676" y="4102780"/>
                        <a:ext cx="21691" cy="9071"/>
                      </a:xfrm>
                      <a:custGeom>
                        <a:avLst/>
                        <a:gdLst/>
                        <a:ahLst/>
                        <a:cxnLst/>
                        <a:rect l="0" t="0" r="0" b="0"/>
                        <a:pathLst>
                          <a:path w="21691" h="9071">
                            <a:moveTo>
                              <a:pt x="0" y="9134"/>
                            </a:moveTo>
                            <a:lnTo>
                              <a:pt x="21650" y="9134"/>
                            </a:lnTo>
                            <a:lnTo>
                              <a:pt x="18419" y="0"/>
                            </a:lnTo>
                            <a:lnTo>
                              <a:pt x="2512" y="0"/>
                            </a:lnTo>
                            <a:lnTo>
                              <a:pt x="0" y="9134"/>
                            </a:lnTo>
                            <a:close/>
                          </a:path>
                        </a:pathLst>
                      </a:custGeom>
                      <a:gradFill>
                        <a:gsLst>
                          <a:gs pos="0">
                            <a:srgbClr val="383B3B"/>
                          </a:gs>
                          <a:gs pos="100000">
                            <a:srgbClr val="161717"/>
                          </a:gs>
                        </a:gsLst>
                        <a:lin ang="0" scaled="0"/>
                      </a:gradFill>
                      <a:ln w="7600" cap="flat">
                        <a:noFill/>
                        <a:miter lim="800000"/>
                      </a:ln>
                    </p:spPr>
                  </p:sp>
                </p:grpSp>
              </p:grpSp>
              <p:grpSp>
                <p:nvGrpSpPr>
                  <p:cNvPr id="2078" name="1250 Grupo"/>
                  <p:cNvGrpSpPr/>
                  <p:nvPr/>
                </p:nvGrpSpPr>
                <p:grpSpPr>
                  <a:xfrm>
                    <a:off x="6836600" y="4104838"/>
                    <a:ext cx="335103" cy="11458"/>
                    <a:chOff x="6836600" y="4104838"/>
                    <a:chExt cx="335103" cy="11458"/>
                  </a:xfrm>
                </p:grpSpPr>
                <p:sp>
                  <p:nvSpPr>
                    <p:cNvPr id="1252" name="1251 Forma libre"/>
                    <p:cNvSpPr/>
                    <p:nvPr/>
                  </p:nvSpPr>
                  <p:spPr>
                    <a:xfrm>
                      <a:off x="6836738" y="4105072"/>
                      <a:ext cx="36294" cy="11219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36294" h="11219">
                          <a:moveTo>
                            <a:pt x="-92" y="10460"/>
                          </a:moveTo>
                          <a:lnTo>
                            <a:pt x="36202" y="11148"/>
                          </a:lnTo>
                          <a:lnTo>
                            <a:pt x="29479" y="-43"/>
                          </a:lnTo>
                          <a:lnTo>
                            <a:pt x="2894" y="196"/>
                          </a:lnTo>
                          <a:lnTo>
                            <a:pt x="-92" y="10460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E1ECEE"/>
                        </a:gs>
                        <a:gs pos="100000">
                          <a:srgbClr val="262626"/>
                        </a:gs>
                      </a:gsLst>
                      <a:lin ang="5400000" scaled="0"/>
                    </a:gradFill>
                    <a:ln w="7600" cap="flat">
                      <a:noFill/>
                      <a:miter lim="800000"/>
                    </a:ln>
                  </p:spPr>
                </p:sp>
                <p:sp>
                  <p:nvSpPr>
                    <p:cNvPr id="1253" name="1252 Forma libre"/>
                    <p:cNvSpPr/>
                    <p:nvPr/>
                  </p:nvSpPr>
                  <p:spPr>
                    <a:xfrm>
                      <a:off x="7135466" y="4104957"/>
                      <a:ext cx="36086" cy="11219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36086" h="11219">
                          <a:moveTo>
                            <a:pt x="0" y="11219"/>
                          </a:moveTo>
                          <a:lnTo>
                            <a:pt x="36086" y="11131"/>
                          </a:lnTo>
                          <a:lnTo>
                            <a:pt x="34983" y="5382"/>
                          </a:lnTo>
                          <a:lnTo>
                            <a:pt x="33067" y="-88"/>
                          </a:lnTo>
                          <a:lnTo>
                            <a:pt x="4551" y="134"/>
                          </a:lnTo>
                          <a:lnTo>
                            <a:pt x="0" y="11219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E1ECEE"/>
                        </a:gs>
                        <a:gs pos="100000">
                          <a:srgbClr val="262626"/>
                        </a:gs>
                      </a:gsLst>
                      <a:lin ang="5400000" scaled="0"/>
                    </a:gradFill>
                    <a:ln w="7600" cap="flat">
                      <a:noFill/>
                      <a:miter lim="800000"/>
                    </a:ln>
                  </p:spPr>
                </p:sp>
                <p:sp>
                  <p:nvSpPr>
                    <p:cNvPr id="1254" name="1253 Forma libre"/>
                    <p:cNvSpPr/>
                    <p:nvPr/>
                  </p:nvSpPr>
                  <p:spPr>
                    <a:xfrm>
                      <a:off x="6865398" y="4104898"/>
                      <a:ext cx="28502" cy="11219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8502" h="11219">
                          <a:moveTo>
                            <a:pt x="95" y="11219"/>
                          </a:moveTo>
                          <a:lnTo>
                            <a:pt x="28594" y="11114"/>
                          </a:lnTo>
                          <a:lnTo>
                            <a:pt x="22366" y="0"/>
                          </a:lnTo>
                          <a:lnTo>
                            <a:pt x="5882" y="0"/>
                          </a:lnTo>
                          <a:lnTo>
                            <a:pt x="95" y="11219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E1ECEE"/>
                        </a:gs>
                        <a:gs pos="100000">
                          <a:srgbClr val="262626"/>
                        </a:gs>
                      </a:gsLst>
                      <a:lin ang="5400000" scaled="0"/>
                    </a:gradFill>
                    <a:ln w="7600" cap="flat">
                      <a:noFill/>
                      <a:miter lim="800000"/>
                    </a:ln>
                  </p:spPr>
                </p:sp>
                <p:sp>
                  <p:nvSpPr>
                    <p:cNvPr id="1255" name="1254 Forma libre"/>
                    <p:cNvSpPr/>
                    <p:nvPr/>
                  </p:nvSpPr>
                  <p:spPr>
                    <a:xfrm>
                      <a:off x="6888322" y="4104898"/>
                      <a:ext cx="28502" cy="11219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8502" h="11219">
                          <a:moveTo>
                            <a:pt x="95" y="11219"/>
                          </a:moveTo>
                          <a:lnTo>
                            <a:pt x="28594" y="11114"/>
                          </a:lnTo>
                          <a:lnTo>
                            <a:pt x="22366" y="0"/>
                          </a:lnTo>
                          <a:lnTo>
                            <a:pt x="5882" y="0"/>
                          </a:lnTo>
                          <a:lnTo>
                            <a:pt x="95" y="11219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E1ECEE"/>
                        </a:gs>
                        <a:gs pos="100000">
                          <a:srgbClr val="262626"/>
                        </a:gs>
                      </a:gsLst>
                      <a:lin ang="5400000" scaled="0"/>
                    </a:gradFill>
                    <a:ln w="7600" cap="flat">
                      <a:noFill/>
                      <a:miter lim="800000"/>
                    </a:ln>
                  </p:spPr>
                </p:sp>
                <p:sp>
                  <p:nvSpPr>
                    <p:cNvPr id="1256" name="1255 Forma libre"/>
                    <p:cNvSpPr/>
                    <p:nvPr/>
                  </p:nvSpPr>
                  <p:spPr>
                    <a:xfrm>
                      <a:off x="6912014" y="4105216"/>
                      <a:ext cx="28502" cy="11219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8502" h="11219">
                          <a:moveTo>
                            <a:pt x="95" y="11219"/>
                          </a:moveTo>
                          <a:lnTo>
                            <a:pt x="28594" y="11114"/>
                          </a:lnTo>
                          <a:lnTo>
                            <a:pt x="22366" y="0"/>
                          </a:lnTo>
                          <a:lnTo>
                            <a:pt x="5882" y="0"/>
                          </a:lnTo>
                          <a:lnTo>
                            <a:pt x="95" y="11219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E1ECEE"/>
                        </a:gs>
                        <a:gs pos="100000">
                          <a:srgbClr val="262626"/>
                        </a:gs>
                      </a:gsLst>
                      <a:lin ang="5400000" scaled="0"/>
                    </a:gradFill>
                    <a:ln w="7600" cap="flat">
                      <a:noFill/>
                      <a:miter lim="800000"/>
                    </a:ln>
                  </p:spPr>
                </p:sp>
                <p:sp>
                  <p:nvSpPr>
                    <p:cNvPr id="1257" name="1256 Forma libre"/>
                    <p:cNvSpPr/>
                    <p:nvPr/>
                  </p:nvSpPr>
                  <p:spPr>
                    <a:xfrm>
                      <a:off x="6934220" y="4105216"/>
                      <a:ext cx="27998" cy="11219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7998" h="11219">
                          <a:moveTo>
                            <a:pt x="93" y="11219"/>
                          </a:moveTo>
                          <a:lnTo>
                            <a:pt x="28088" y="11114"/>
                          </a:lnTo>
                          <a:lnTo>
                            <a:pt x="21971" y="0"/>
                          </a:lnTo>
                          <a:lnTo>
                            <a:pt x="5778" y="0"/>
                          </a:lnTo>
                          <a:lnTo>
                            <a:pt x="93" y="11219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E1ECEE"/>
                        </a:gs>
                        <a:gs pos="100000">
                          <a:srgbClr val="262626"/>
                        </a:gs>
                      </a:gsLst>
                      <a:lin ang="5400000" scaled="0"/>
                    </a:gradFill>
                    <a:ln w="7600" cap="flat">
                      <a:noFill/>
                      <a:miter lim="800000"/>
                    </a:ln>
                  </p:spPr>
                </p:sp>
                <p:sp>
                  <p:nvSpPr>
                    <p:cNvPr id="1258" name="1257 Forma libre"/>
                    <p:cNvSpPr/>
                    <p:nvPr/>
                  </p:nvSpPr>
                  <p:spPr>
                    <a:xfrm>
                      <a:off x="6956144" y="4105216"/>
                      <a:ext cx="28502" cy="11219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8502" h="11219">
                          <a:moveTo>
                            <a:pt x="95" y="11219"/>
                          </a:moveTo>
                          <a:lnTo>
                            <a:pt x="28594" y="11114"/>
                          </a:lnTo>
                          <a:lnTo>
                            <a:pt x="22366" y="0"/>
                          </a:lnTo>
                          <a:lnTo>
                            <a:pt x="5882" y="0"/>
                          </a:lnTo>
                          <a:lnTo>
                            <a:pt x="95" y="11219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E1ECEE"/>
                        </a:gs>
                        <a:gs pos="100000">
                          <a:srgbClr val="262626"/>
                        </a:gs>
                      </a:gsLst>
                      <a:lin ang="5400000" scaled="0"/>
                    </a:gradFill>
                    <a:ln w="7600" cap="flat">
                      <a:noFill/>
                      <a:miter lim="800000"/>
                    </a:ln>
                  </p:spPr>
                </p:sp>
                <p:sp>
                  <p:nvSpPr>
                    <p:cNvPr id="1259" name="1258 Forma libre"/>
                    <p:cNvSpPr/>
                    <p:nvPr/>
                  </p:nvSpPr>
                  <p:spPr>
                    <a:xfrm>
                      <a:off x="6979067" y="4105216"/>
                      <a:ext cx="28502" cy="11219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8502" h="11219">
                          <a:moveTo>
                            <a:pt x="95" y="11219"/>
                          </a:moveTo>
                          <a:lnTo>
                            <a:pt x="28594" y="11114"/>
                          </a:lnTo>
                          <a:lnTo>
                            <a:pt x="22366" y="0"/>
                          </a:lnTo>
                          <a:lnTo>
                            <a:pt x="5882" y="0"/>
                          </a:lnTo>
                          <a:lnTo>
                            <a:pt x="95" y="11219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E1ECEE"/>
                        </a:gs>
                        <a:gs pos="100000">
                          <a:srgbClr val="262626"/>
                        </a:gs>
                      </a:gsLst>
                      <a:lin ang="5400000" scaled="0"/>
                    </a:gradFill>
                    <a:ln w="7600" cap="flat">
                      <a:noFill/>
                      <a:miter lim="800000"/>
                    </a:ln>
                  </p:spPr>
                </p:sp>
                <p:sp>
                  <p:nvSpPr>
                    <p:cNvPr id="1260" name="1259 Forma libre"/>
                    <p:cNvSpPr/>
                    <p:nvPr/>
                  </p:nvSpPr>
                  <p:spPr>
                    <a:xfrm>
                      <a:off x="7002282" y="4105114"/>
                      <a:ext cx="28502" cy="11219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8502" h="11219">
                          <a:moveTo>
                            <a:pt x="95" y="11219"/>
                          </a:moveTo>
                          <a:lnTo>
                            <a:pt x="28594" y="11114"/>
                          </a:lnTo>
                          <a:lnTo>
                            <a:pt x="22366" y="0"/>
                          </a:lnTo>
                          <a:lnTo>
                            <a:pt x="5882" y="0"/>
                          </a:lnTo>
                          <a:lnTo>
                            <a:pt x="95" y="11219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E1ECEE"/>
                        </a:gs>
                        <a:gs pos="100000">
                          <a:srgbClr val="262626"/>
                        </a:gs>
                      </a:gsLst>
                      <a:lin ang="5400000" scaled="0"/>
                    </a:gradFill>
                    <a:ln w="7600" cap="flat">
                      <a:noFill/>
                      <a:miter lim="800000"/>
                    </a:ln>
                  </p:spPr>
                </p:sp>
                <p:sp>
                  <p:nvSpPr>
                    <p:cNvPr id="1261" name="1260 Forma libre"/>
                    <p:cNvSpPr/>
                    <p:nvPr/>
                  </p:nvSpPr>
                  <p:spPr>
                    <a:xfrm>
                      <a:off x="7024489" y="4105114"/>
                      <a:ext cx="27998" cy="11219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7998" h="11219">
                          <a:moveTo>
                            <a:pt x="93" y="11219"/>
                          </a:moveTo>
                          <a:lnTo>
                            <a:pt x="28088" y="11114"/>
                          </a:lnTo>
                          <a:lnTo>
                            <a:pt x="21971" y="0"/>
                          </a:lnTo>
                          <a:lnTo>
                            <a:pt x="5778" y="0"/>
                          </a:lnTo>
                          <a:lnTo>
                            <a:pt x="93" y="11219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E1ECEE"/>
                        </a:gs>
                        <a:gs pos="100000">
                          <a:srgbClr val="262626"/>
                        </a:gs>
                      </a:gsLst>
                      <a:lin ang="5400000" scaled="0"/>
                    </a:gradFill>
                    <a:ln w="7600" cap="flat">
                      <a:noFill/>
                      <a:miter lim="800000"/>
                    </a:ln>
                  </p:spPr>
                </p:sp>
                <p:sp>
                  <p:nvSpPr>
                    <p:cNvPr id="1262" name="1261 Forma libre"/>
                    <p:cNvSpPr/>
                    <p:nvPr/>
                  </p:nvSpPr>
                  <p:spPr>
                    <a:xfrm>
                      <a:off x="7047263" y="4105123"/>
                      <a:ext cx="28207" cy="11219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8207" h="11219">
                          <a:moveTo>
                            <a:pt x="94" y="11219"/>
                          </a:moveTo>
                          <a:lnTo>
                            <a:pt x="28298" y="11114"/>
                          </a:lnTo>
                          <a:lnTo>
                            <a:pt x="22135" y="0"/>
                          </a:lnTo>
                          <a:lnTo>
                            <a:pt x="5821" y="0"/>
                          </a:lnTo>
                          <a:lnTo>
                            <a:pt x="94" y="11219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E1ECEE"/>
                        </a:gs>
                        <a:gs pos="100000">
                          <a:srgbClr val="262626"/>
                        </a:gs>
                      </a:gsLst>
                      <a:lin ang="5400000" scaled="0"/>
                    </a:gradFill>
                    <a:ln w="7600" cap="flat">
                      <a:noFill/>
                      <a:miter lim="800000"/>
                    </a:ln>
                  </p:spPr>
                </p:sp>
                <p:sp>
                  <p:nvSpPr>
                    <p:cNvPr id="1263" name="1262 Forma libre"/>
                    <p:cNvSpPr/>
                    <p:nvPr/>
                  </p:nvSpPr>
                  <p:spPr>
                    <a:xfrm>
                      <a:off x="7069470" y="4105123"/>
                      <a:ext cx="26796" cy="11219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6796" h="11219">
                          <a:moveTo>
                            <a:pt x="89" y="11219"/>
                          </a:moveTo>
                          <a:lnTo>
                            <a:pt x="26882" y="11114"/>
                          </a:lnTo>
                          <a:lnTo>
                            <a:pt x="21027" y="0"/>
                          </a:lnTo>
                          <a:lnTo>
                            <a:pt x="5529" y="0"/>
                          </a:lnTo>
                          <a:lnTo>
                            <a:pt x="89" y="11219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E1ECEE"/>
                        </a:gs>
                        <a:gs pos="100000">
                          <a:srgbClr val="262626"/>
                        </a:gs>
                      </a:gsLst>
                      <a:lin ang="5400000" scaled="0"/>
                    </a:gradFill>
                    <a:ln w="7600" cap="flat">
                      <a:noFill/>
                      <a:miter lim="800000"/>
                    </a:ln>
                  </p:spPr>
                </p:sp>
                <p:sp>
                  <p:nvSpPr>
                    <p:cNvPr id="1264" name="1263 Forma libre"/>
                    <p:cNvSpPr/>
                    <p:nvPr/>
                  </p:nvSpPr>
                  <p:spPr>
                    <a:xfrm>
                      <a:off x="7091627" y="4105123"/>
                      <a:ext cx="26796" cy="11219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6796" h="11219">
                          <a:moveTo>
                            <a:pt x="89" y="11219"/>
                          </a:moveTo>
                          <a:lnTo>
                            <a:pt x="26882" y="11114"/>
                          </a:lnTo>
                          <a:lnTo>
                            <a:pt x="21027" y="0"/>
                          </a:lnTo>
                          <a:lnTo>
                            <a:pt x="5529" y="0"/>
                          </a:lnTo>
                          <a:lnTo>
                            <a:pt x="89" y="11219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E1ECEE"/>
                        </a:gs>
                        <a:gs pos="100000">
                          <a:srgbClr val="262626"/>
                        </a:gs>
                      </a:gsLst>
                      <a:lin ang="5400000" scaled="0"/>
                    </a:gradFill>
                    <a:ln w="7600" cap="flat">
                      <a:noFill/>
                      <a:miter lim="800000"/>
                    </a:ln>
                  </p:spPr>
                </p:sp>
                <p:sp>
                  <p:nvSpPr>
                    <p:cNvPr id="1265" name="1264 Forma libre"/>
                    <p:cNvSpPr/>
                    <p:nvPr/>
                  </p:nvSpPr>
                  <p:spPr>
                    <a:xfrm>
                      <a:off x="7113656" y="4104957"/>
                      <a:ext cx="26796" cy="11219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6796" h="11219">
                          <a:moveTo>
                            <a:pt x="89" y="11219"/>
                          </a:moveTo>
                          <a:lnTo>
                            <a:pt x="26882" y="11114"/>
                          </a:lnTo>
                          <a:lnTo>
                            <a:pt x="21027" y="0"/>
                          </a:lnTo>
                          <a:lnTo>
                            <a:pt x="5529" y="0"/>
                          </a:lnTo>
                          <a:lnTo>
                            <a:pt x="89" y="11219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E1ECEE"/>
                        </a:gs>
                        <a:gs pos="100000">
                          <a:srgbClr val="262626"/>
                        </a:gs>
                      </a:gsLst>
                      <a:lin ang="5400000" scaled="0"/>
                    </a:gradFill>
                    <a:ln w="7600" cap="flat">
                      <a:noFill/>
                      <a:miter lim="800000"/>
                    </a:ln>
                  </p:spPr>
                </p:sp>
              </p:grpSp>
              <p:grpSp>
                <p:nvGrpSpPr>
                  <p:cNvPr id="2091" name="1265 Grupo"/>
                  <p:cNvGrpSpPr/>
                  <p:nvPr/>
                </p:nvGrpSpPr>
                <p:grpSpPr>
                  <a:xfrm>
                    <a:off x="6837026" y="4106539"/>
                    <a:ext cx="332549" cy="9760"/>
                    <a:chOff x="6837026" y="4106539"/>
                    <a:chExt cx="332549" cy="9760"/>
                  </a:xfrm>
                </p:grpSpPr>
                <p:sp>
                  <p:nvSpPr>
                    <p:cNvPr id="1267" name="1266 Forma libre"/>
                    <p:cNvSpPr/>
                    <p:nvPr/>
                  </p:nvSpPr>
                  <p:spPr>
                    <a:xfrm>
                      <a:off x="6837067" y="4107030"/>
                      <a:ext cx="29993" cy="9230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9993" h="9230">
                          <a:moveTo>
                            <a:pt x="-143" y="9243"/>
                          </a:moveTo>
                          <a:lnTo>
                            <a:pt x="29956" y="8845"/>
                          </a:lnTo>
                          <a:lnTo>
                            <a:pt x="26461" y="251"/>
                          </a:lnTo>
                          <a:lnTo>
                            <a:pt x="2993" y="108"/>
                          </a:lnTo>
                          <a:lnTo>
                            <a:pt x="-143" y="9243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383B3B"/>
                        </a:gs>
                        <a:gs pos="100000">
                          <a:srgbClr val="161717"/>
                        </a:gs>
                      </a:gsLst>
                      <a:lin ang="0" scaled="0"/>
                    </a:gradFill>
                    <a:ln w="7600" cap="flat">
                      <a:noFill/>
                      <a:miter lim="800000"/>
                    </a:ln>
                  </p:spPr>
                </p:sp>
                <p:sp>
                  <p:nvSpPr>
                    <p:cNvPr id="1268" name="1267 Forma libre"/>
                    <p:cNvSpPr/>
                    <p:nvPr/>
                  </p:nvSpPr>
                  <p:spPr>
                    <a:xfrm>
                      <a:off x="7140992" y="4106857"/>
                      <a:ext cx="28665" cy="9548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8665" h="9548">
                          <a:moveTo>
                            <a:pt x="0" y="9480"/>
                          </a:moveTo>
                          <a:lnTo>
                            <a:pt x="28665" y="9359"/>
                          </a:lnTo>
                          <a:lnTo>
                            <a:pt x="26889" y="-26"/>
                          </a:lnTo>
                          <a:lnTo>
                            <a:pt x="2046" y="451"/>
                          </a:lnTo>
                          <a:lnTo>
                            <a:pt x="0" y="9480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383B3B"/>
                        </a:gs>
                        <a:gs pos="100000">
                          <a:srgbClr val="161717"/>
                        </a:gs>
                      </a:gsLst>
                      <a:lin ang="0" scaled="0"/>
                    </a:gradFill>
                    <a:ln w="7600" cap="flat">
                      <a:noFill/>
                      <a:miter lim="800000"/>
                    </a:ln>
                  </p:spPr>
                </p:sp>
                <p:grpSp>
                  <p:nvGrpSpPr>
                    <p:cNvPr id="2094" name="1268 Grupo"/>
                    <p:cNvGrpSpPr/>
                    <p:nvPr/>
                  </p:nvGrpSpPr>
                  <p:grpSpPr>
                    <a:xfrm>
                      <a:off x="6867338" y="4106751"/>
                      <a:ext cx="247390" cy="9760"/>
                      <a:chOff x="6867338" y="4106751"/>
                      <a:chExt cx="247390" cy="9760"/>
                    </a:xfrm>
                  </p:grpSpPr>
                  <p:sp>
                    <p:nvSpPr>
                      <p:cNvPr id="1270" name="1269 Forma libre"/>
                      <p:cNvSpPr/>
                      <p:nvPr/>
                    </p:nvSpPr>
                    <p:spPr>
                      <a:xfrm>
                        <a:off x="6867415" y="4107000"/>
                        <a:ext cx="21869" cy="9135"/>
                      </a:xfrm>
                      <a:custGeom>
                        <a:avLst/>
                        <a:gdLst/>
                        <a:ahLst/>
                        <a:cxnLst/>
                        <a:rect l="0" t="0" r="0" b="0"/>
                        <a:pathLst>
                          <a:path w="21869" h="9135">
                            <a:moveTo>
                              <a:pt x="0" y="9135"/>
                            </a:moveTo>
                            <a:lnTo>
                              <a:pt x="21869" y="9135"/>
                            </a:lnTo>
                            <a:lnTo>
                              <a:pt x="19638" y="0"/>
                            </a:lnTo>
                            <a:lnTo>
                              <a:pt x="2678" y="0"/>
                            </a:lnTo>
                            <a:lnTo>
                              <a:pt x="0" y="9135"/>
                            </a:lnTo>
                            <a:close/>
                          </a:path>
                        </a:pathLst>
                      </a:custGeom>
                      <a:gradFill>
                        <a:gsLst>
                          <a:gs pos="0">
                            <a:srgbClr val="383B3B"/>
                          </a:gs>
                          <a:gs pos="100000">
                            <a:srgbClr val="161717"/>
                          </a:gs>
                        </a:gsLst>
                        <a:lin ang="0" scaled="0"/>
                      </a:gradFill>
                      <a:ln w="7600" cap="flat">
                        <a:noFill/>
                        <a:miter lim="800000"/>
                      </a:ln>
                    </p:spPr>
                  </p:sp>
                  <p:sp>
                    <p:nvSpPr>
                      <p:cNvPr id="1271" name="1270 Forma libre"/>
                      <p:cNvSpPr/>
                      <p:nvPr/>
                    </p:nvSpPr>
                    <p:spPr>
                      <a:xfrm>
                        <a:off x="6890708" y="4107054"/>
                        <a:ext cx="22035" cy="9071"/>
                      </a:xfrm>
                      <a:custGeom>
                        <a:avLst/>
                        <a:gdLst/>
                        <a:ahLst/>
                        <a:cxnLst/>
                        <a:rect l="0" t="0" r="0" b="0"/>
                        <a:pathLst>
                          <a:path w="22035" h="9071">
                            <a:moveTo>
                              <a:pt x="0" y="9134"/>
                            </a:moveTo>
                            <a:lnTo>
                              <a:pt x="21993" y="9134"/>
                            </a:lnTo>
                            <a:lnTo>
                              <a:pt x="18711" y="0"/>
                            </a:lnTo>
                            <a:lnTo>
                              <a:pt x="2552" y="0"/>
                            </a:lnTo>
                            <a:lnTo>
                              <a:pt x="0" y="9134"/>
                            </a:lnTo>
                            <a:close/>
                          </a:path>
                        </a:pathLst>
                      </a:custGeom>
                      <a:gradFill>
                        <a:gsLst>
                          <a:gs pos="0">
                            <a:srgbClr val="383B3B"/>
                          </a:gs>
                          <a:gs pos="100000">
                            <a:srgbClr val="161717"/>
                          </a:gs>
                        </a:gsLst>
                        <a:lin ang="0" scaled="0"/>
                      </a:gradFill>
                      <a:ln w="7600" cap="flat">
                        <a:noFill/>
                        <a:miter lim="800000"/>
                      </a:ln>
                    </p:spPr>
                  </p:sp>
                  <p:sp>
                    <p:nvSpPr>
                      <p:cNvPr id="1272" name="1271 Forma libre"/>
                      <p:cNvSpPr/>
                      <p:nvPr/>
                    </p:nvSpPr>
                    <p:spPr>
                      <a:xfrm>
                        <a:off x="6913784" y="4107081"/>
                        <a:ext cx="21869" cy="9135"/>
                      </a:xfrm>
                      <a:custGeom>
                        <a:avLst/>
                        <a:gdLst/>
                        <a:ahLst/>
                        <a:cxnLst/>
                        <a:rect l="0" t="0" r="0" b="0"/>
                        <a:pathLst>
                          <a:path w="21869" h="9135">
                            <a:moveTo>
                              <a:pt x="0" y="9135"/>
                            </a:moveTo>
                            <a:lnTo>
                              <a:pt x="21869" y="9135"/>
                            </a:lnTo>
                            <a:lnTo>
                              <a:pt x="19638" y="0"/>
                            </a:lnTo>
                            <a:lnTo>
                              <a:pt x="2678" y="0"/>
                            </a:lnTo>
                            <a:lnTo>
                              <a:pt x="0" y="9135"/>
                            </a:lnTo>
                            <a:close/>
                          </a:path>
                        </a:pathLst>
                      </a:custGeom>
                      <a:gradFill>
                        <a:gsLst>
                          <a:gs pos="0">
                            <a:srgbClr val="383B3B"/>
                          </a:gs>
                          <a:gs pos="100000">
                            <a:srgbClr val="161717"/>
                          </a:gs>
                        </a:gsLst>
                        <a:lin ang="0" scaled="0"/>
                      </a:gradFill>
                      <a:ln w="7600" cap="flat">
                        <a:noFill/>
                        <a:miter lim="800000"/>
                      </a:ln>
                    </p:spPr>
                  </p:sp>
                  <p:sp>
                    <p:nvSpPr>
                      <p:cNvPr id="1273" name="1272 Forma libre"/>
                      <p:cNvSpPr/>
                      <p:nvPr/>
                    </p:nvSpPr>
                    <p:spPr>
                      <a:xfrm>
                        <a:off x="6936133" y="4107113"/>
                        <a:ext cx="22035" cy="9071"/>
                      </a:xfrm>
                      <a:custGeom>
                        <a:avLst/>
                        <a:gdLst/>
                        <a:ahLst/>
                        <a:cxnLst/>
                        <a:rect l="0" t="0" r="0" b="0"/>
                        <a:pathLst>
                          <a:path w="22035" h="9071">
                            <a:moveTo>
                              <a:pt x="0" y="9134"/>
                            </a:moveTo>
                            <a:lnTo>
                              <a:pt x="21993" y="9134"/>
                            </a:lnTo>
                            <a:lnTo>
                              <a:pt x="18711" y="0"/>
                            </a:lnTo>
                            <a:lnTo>
                              <a:pt x="2552" y="0"/>
                            </a:lnTo>
                            <a:lnTo>
                              <a:pt x="0" y="9134"/>
                            </a:lnTo>
                            <a:close/>
                          </a:path>
                        </a:pathLst>
                      </a:custGeom>
                      <a:gradFill>
                        <a:gsLst>
                          <a:gs pos="0">
                            <a:srgbClr val="383B3B"/>
                          </a:gs>
                          <a:gs pos="100000">
                            <a:srgbClr val="161717"/>
                          </a:gs>
                        </a:gsLst>
                        <a:lin ang="0" scaled="0"/>
                      </a:gradFill>
                      <a:ln w="7600" cap="flat">
                        <a:noFill/>
                        <a:miter lim="800000"/>
                      </a:ln>
                    </p:spPr>
                  </p:sp>
                  <p:sp>
                    <p:nvSpPr>
                      <p:cNvPr id="1274" name="1273 Forma libre"/>
                      <p:cNvSpPr/>
                      <p:nvPr/>
                    </p:nvSpPr>
                    <p:spPr>
                      <a:xfrm>
                        <a:off x="6958203" y="4107081"/>
                        <a:ext cx="21869" cy="9135"/>
                      </a:xfrm>
                      <a:custGeom>
                        <a:avLst/>
                        <a:gdLst/>
                        <a:ahLst/>
                        <a:cxnLst/>
                        <a:rect l="0" t="0" r="0" b="0"/>
                        <a:pathLst>
                          <a:path w="21869" h="9135">
                            <a:moveTo>
                              <a:pt x="0" y="9135"/>
                            </a:moveTo>
                            <a:lnTo>
                              <a:pt x="21869" y="9135"/>
                            </a:lnTo>
                            <a:lnTo>
                              <a:pt x="19638" y="0"/>
                            </a:lnTo>
                            <a:lnTo>
                              <a:pt x="2678" y="0"/>
                            </a:lnTo>
                            <a:lnTo>
                              <a:pt x="0" y="9135"/>
                            </a:lnTo>
                            <a:close/>
                          </a:path>
                        </a:pathLst>
                      </a:custGeom>
                      <a:gradFill>
                        <a:gsLst>
                          <a:gs pos="0">
                            <a:srgbClr val="383B3B"/>
                          </a:gs>
                          <a:gs pos="100000">
                            <a:srgbClr val="161717"/>
                          </a:gs>
                        </a:gsLst>
                        <a:lin ang="0" scaled="0"/>
                      </a:gradFill>
                      <a:ln w="7600" cap="flat">
                        <a:noFill/>
                        <a:miter lim="800000"/>
                      </a:ln>
                    </p:spPr>
                  </p:sp>
                  <p:sp>
                    <p:nvSpPr>
                      <p:cNvPr id="1275" name="1274 Forma libre"/>
                      <p:cNvSpPr/>
                      <p:nvPr/>
                    </p:nvSpPr>
                    <p:spPr>
                      <a:xfrm>
                        <a:off x="6981496" y="4107139"/>
                        <a:ext cx="22035" cy="9071"/>
                      </a:xfrm>
                      <a:custGeom>
                        <a:avLst/>
                        <a:gdLst/>
                        <a:ahLst/>
                        <a:cxnLst/>
                        <a:rect l="0" t="0" r="0" b="0"/>
                        <a:pathLst>
                          <a:path w="22035" h="9071">
                            <a:moveTo>
                              <a:pt x="0" y="9134"/>
                            </a:moveTo>
                            <a:lnTo>
                              <a:pt x="21993" y="9134"/>
                            </a:lnTo>
                            <a:lnTo>
                              <a:pt x="18711" y="0"/>
                            </a:lnTo>
                            <a:lnTo>
                              <a:pt x="2552" y="0"/>
                            </a:lnTo>
                            <a:lnTo>
                              <a:pt x="0" y="9134"/>
                            </a:lnTo>
                            <a:close/>
                          </a:path>
                        </a:pathLst>
                      </a:custGeom>
                      <a:gradFill>
                        <a:gsLst>
                          <a:gs pos="0">
                            <a:srgbClr val="383B3B"/>
                          </a:gs>
                          <a:gs pos="100000">
                            <a:srgbClr val="161717"/>
                          </a:gs>
                        </a:gsLst>
                        <a:lin ang="0" scaled="0"/>
                      </a:gradFill>
                      <a:ln w="7600" cap="flat">
                        <a:noFill/>
                        <a:miter lim="800000"/>
                      </a:ln>
                    </p:spPr>
                  </p:sp>
                  <p:sp>
                    <p:nvSpPr>
                      <p:cNvPr id="1276" name="1275 Forma libre"/>
                      <p:cNvSpPr/>
                      <p:nvPr/>
                    </p:nvSpPr>
                    <p:spPr>
                      <a:xfrm>
                        <a:off x="7003855" y="4106926"/>
                        <a:ext cx="21796" cy="9309"/>
                      </a:xfrm>
                      <a:custGeom>
                        <a:avLst/>
                        <a:gdLst/>
                        <a:ahLst/>
                        <a:cxnLst/>
                        <a:rect l="0" t="0" r="0" b="0"/>
                        <a:pathLst>
                          <a:path w="21796" h="9309">
                            <a:moveTo>
                              <a:pt x="0" y="9373"/>
                            </a:moveTo>
                            <a:lnTo>
                              <a:pt x="21868" y="9373"/>
                            </a:lnTo>
                            <a:lnTo>
                              <a:pt x="18064" y="33"/>
                            </a:lnTo>
                            <a:lnTo>
                              <a:pt x="2677" y="238"/>
                            </a:lnTo>
                            <a:lnTo>
                              <a:pt x="0" y="9373"/>
                            </a:lnTo>
                            <a:close/>
                          </a:path>
                        </a:pathLst>
                      </a:custGeom>
                      <a:gradFill>
                        <a:gsLst>
                          <a:gs pos="0">
                            <a:srgbClr val="383B3B"/>
                          </a:gs>
                          <a:gs pos="100000">
                            <a:srgbClr val="161717"/>
                          </a:gs>
                        </a:gsLst>
                        <a:lin ang="0" scaled="0"/>
                      </a:gradFill>
                      <a:ln w="7600" cap="flat">
                        <a:noFill/>
                        <a:miter lim="800000"/>
                      </a:ln>
                    </p:spPr>
                  </p:sp>
                  <p:sp>
                    <p:nvSpPr>
                      <p:cNvPr id="1277" name="1276 Forma libre"/>
                      <p:cNvSpPr/>
                      <p:nvPr/>
                    </p:nvSpPr>
                    <p:spPr>
                      <a:xfrm>
                        <a:off x="7025963" y="4107194"/>
                        <a:ext cx="22035" cy="9071"/>
                      </a:xfrm>
                      <a:custGeom>
                        <a:avLst/>
                        <a:gdLst/>
                        <a:ahLst/>
                        <a:cxnLst/>
                        <a:rect l="0" t="0" r="0" b="0"/>
                        <a:pathLst>
                          <a:path w="22035" h="9071">
                            <a:moveTo>
                              <a:pt x="0" y="9134"/>
                            </a:moveTo>
                            <a:lnTo>
                              <a:pt x="21993" y="9134"/>
                            </a:lnTo>
                            <a:lnTo>
                              <a:pt x="18711" y="0"/>
                            </a:lnTo>
                            <a:lnTo>
                              <a:pt x="2552" y="0"/>
                            </a:lnTo>
                            <a:lnTo>
                              <a:pt x="0" y="9134"/>
                            </a:lnTo>
                            <a:close/>
                          </a:path>
                        </a:pathLst>
                      </a:custGeom>
                      <a:gradFill>
                        <a:gsLst>
                          <a:gs pos="0">
                            <a:srgbClr val="383B3B"/>
                          </a:gs>
                          <a:gs pos="100000">
                            <a:srgbClr val="161717"/>
                          </a:gs>
                        </a:gsLst>
                        <a:lin ang="0" scaled="0"/>
                      </a:gradFill>
                      <a:ln w="7600" cap="flat">
                        <a:noFill/>
                        <a:miter lim="800000"/>
                      </a:ln>
                    </p:spPr>
                  </p:sp>
                  <p:sp>
                    <p:nvSpPr>
                      <p:cNvPr id="1278" name="1277 Forma libre"/>
                      <p:cNvSpPr/>
                      <p:nvPr/>
                    </p:nvSpPr>
                    <p:spPr>
                      <a:xfrm>
                        <a:off x="7048989" y="4106586"/>
                        <a:ext cx="21796" cy="9309"/>
                      </a:xfrm>
                      <a:custGeom>
                        <a:avLst/>
                        <a:gdLst/>
                        <a:ahLst/>
                        <a:cxnLst/>
                        <a:rect l="0" t="0" r="0" b="0"/>
                        <a:pathLst>
                          <a:path w="21796" h="9309">
                            <a:moveTo>
                              <a:pt x="0" y="9373"/>
                            </a:moveTo>
                            <a:lnTo>
                              <a:pt x="21868" y="9373"/>
                            </a:lnTo>
                            <a:lnTo>
                              <a:pt x="18064" y="33"/>
                            </a:lnTo>
                            <a:lnTo>
                              <a:pt x="2677" y="238"/>
                            </a:lnTo>
                            <a:lnTo>
                              <a:pt x="0" y="9373"/>
                            </a:lnTo>
                            <a:close/>
                          </a:path>
                        </a:pathLst>
                      </a:custGeom>
                      <a:gradFill>
                        <a:gsLst>
                          <a:gs pos="0">
                            <a:srgbClr val="383B3B"/>
                          </a:gs>
                          <a:gs pos="100000">
                            <a:srgbClr val="161717"/>
                          </a:gs>
                        </a:gsLst>
                        <a:lin ang="0" scaled="0"/>
                      </a:gradFill>
                      <a:ln w="7600" cap="flat">
                        <a:noFill/>
                        <a:miter lim="800000"/>
                      </a:ln>
                    </p:spPr>
                  </p:sp>
                  <p:sp>
                    <p:nvSpPr>
                      <p:cNvPr id="1279" name="1278 Forma libre"/>
                      <p:cNvSpPr/>
                      <p:nvPr/>
                    </p:nvSpPr>
                    <p:spPr>
                      <a:xfrm>
                        <a:off x="7071096" y="4106854"/>
                        <a:ext cx="22035" cy="9071"/>
                      </a:xfrm>
                      <a:custGeom>
                        <a:avLst/>
                        <a:gdLst/>
                        <a:ahLst/>
                        <a:cxnLst/>
                        <a:rect l="0" t="0" r="0" b="0"/>
                        <a:pathLst>
                          <a:path w="22035" h="9071">
                            <a:moveTo>
                              <a:pt x="0" y="9134"/>
                            </a:moveTo>
                            <a:lnTo>
                              <a:pt x="21993" y="9134"/>
                            </a:lnTo>
                            <a:lnTo>
                              <a:pt x="18711" y="0"/>
                            </a:lnTo>
                            <a:lnTo>
                              <a:pt x="2552" y="0"/>
                            </a:lnTo>
                            <a:lnTo>
                              <a:pt x="0" y="9134"/>
                            </a:lnTo>
                            <a:close/>
                          </a:path>
                        </a:pathLst>
                      </a:custGeom>
                      <a:gradFill>
                        <a:gsLst>
                          <a:gs pos="0">
                            <a:srgbClr val="383B3B"/>
                          </a:gs>
                          <a:gs pos="100000">
                            <a:srgbClr val="161717"/>
                          </a:gs>
                        </a:gsLst>
                        <a:lin ang="0" scaled="0"/>
                      </a:gradFill>
                      <a:ln w="7600" cap="flat">
                        <a:noFill/>
                        <a:miter lim="800000"/>
                      </a:ln>
                    </p:spPr>
                  </p:sp>
                  <p:sp>
                    <p:nvSpPr>
                      <p:cNvPr id="1280" name="1279 Forma libre"/>
                      <p:cNvSpPr/>
                      <p:nvPr/>
                    </p:nvSpPr>
                    <p:spPr>
                      <a:xfrm>
                        <a:off x="7092870" y="4106706"/>
                        <a:ext cx="22035" cy="9071"/>
                      </a:xfrm>
                      <a:custGeom>
                        <a:avLst/>
                        <a:gdLst/>
                        <a:ahLst/>
                        <a:cxnLst/>
                        <a:rect l="0" t="0" r="0" b="0"/>
                        <a:pathLst>
                          <a:path w="22035" h="9071">
                            <a:moveTo>
                              <a:pt x="0" y="9134"/>
                            </a:moveTo>
                            <a:lnTo>
                              <a:pt x="21993" y="9134"/>
                            </a:lnTo>
                            <a:lnTo>
                              <a:pt x="18711" y="0"/>
                            </a:lnTo>
                            <a:lnTo>
                              <a:pt x="2552" y="0"/>
                            </a:lnTo>
                            <a:lnTo>
                              <a:pt x="0" y="9134"/>
                            </a:lnTo>
                            <a:close/>
                          </a:path>
                        </a:pathLst>
                      </a:custGeom>
                      <a:gradFill>
                        <a:gsLst>
                          <a:gs pos="0">
                            <a:srgbClr val="383B3B"/>
                          </a:gs>
                          <a:gs pos="100000">
                            <a:srgbClr val="161717"/>
                          </a:gs>
                        </a:gsLst>
                        <a:lin ang="0" scaled="0"/>
                      </a:gradFill>
                      <a:ln w="7600" cap="flat">
                        <a:noFill/>
                        <a:miter lim="800000"/>
                      </a:ln>
                    </p:spPr>
                  </p:sp>
                </p:grpSp>
                <p:sp>
                  <p:nvSpPr>
                    <p:cNvPr id="1281" name="1280 Forma libre"/>
                    <p:cNvSpPr/>
                    <p:nvPr/>
                  </p:nvSpPr>
                  <p:spPr>
                    <a:xfrm>
                      <a:off x="7115206" y="4106990"/>
                      <a:ext cx="21796" cy="9309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1796" h="9309">
                          <a:moveTo>
                            <a:pt x="0" y="9373"/>
                          </a:moveTo>
                          <a:lnTo>
                            <a:pt x="21868" y="9373"/>
                          </a:lnTo>
                          <a:lnTo>
                            <a:pt x="18064" y="33"/>
                          </a:lnTo>
                          <a:lnTo>
                            <a:pt x="2677" y="238"/>
                          </a:lnTo>
                          <a:lnTo>
                            <a:pt x="0" y="9373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383B3B"/>
                        </a:gs>
                        <a:gs pos="100000">
                          <a:srgbClr val="161717"/>
                        </a:gs>
                      </a:gsLst>
                      <a:lin ang="0" scaled="0"/>
                    </a:gradFill>
                    <a:ln w="7600" cap="flat">
                      <a:noFill/>
                      <a:miter lim="800000"/>
                    </a:ln>
                  </p:spPr>
                </p:sp>
              </p:grpSp>
              <p:grpSp>
                <p:nvGrpSpPr>
                  <p:cNvPr id="2107" name="1281 Grupo"/>
                  <p:cNvGrpSpPr/>
                  <p:nvPr/>
                </p:nvGrpSpPr>
                <p:grpSpPr>
                  <a:xfrm>
                    <a:off x="6836601" y="4108654"/>
                    <a:ext cx="335533" cy="11882"/>
                    <a:chOff x="6836601" y="4108654"/>
                    <a:chExt cx="335533" cy="11882"/>
                  </a:xfrm>
                </p:grpSpPr>
                <p:sp>
                  <p:nvSpPr>
                    <p:cNvPr id="1283" name="1282 Forma libre"/>
                    <p:cNvSpPr/>
                    <p:nvPr/>
                  </p:nvSpPr>
                  <p:spPr>
                    <a:xfrm>
                      <a:off x="6836494" y="4109101"/>
                      <a:ext cx="41436" cy="11219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41436" h="11219">
                          <a:moveTo>
                            <a:pt x="-105" y="10460"/>
                          </a:moveTo>
                          <a:lnTo>
                            <a:pt x="41331" y="11148"/>
                          </a:lnTo>
                          <a:lnTo>
                            <a:pt x="33655" y="-43"/>
                          </a:lnTo>
                          <a:lnTo>
                            <a:pt x="3304" y="196"/>
                          </a:lnTo>
                          <a:lnTo>
                            <a:pt x="-105" y="10460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E1ECEE"/>
                        </a:gs>
                        <a:gs pos="100000">
                          <a:srgbClr val="262626"/>
                        </a:gs>
                      </a:gsLst>
                      <a:lin ang="5400000" scaled="0"/>
                    </a:gradFill>
                    <a:ln w="7600" cap="flat">
                      <a:noFill/>
                      <a:miter lim="800000"/>
                    </a:ln>
                  </p:spPr>
                </p:sp>
                <p:sp>
                  <p:nvSpPr>
                    <p:cNvPr id="1284" name="1283 Forma libre"/>
                    <p:cNvSpPr/>
                    <p:nvPr/>
                  </p:nvSpPr>
                  <p:spPr>
                    <a:xfrm>
                      <a:off x="7117826" y="4108927"/>
                      <a:ext cx="54130" cy="11219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54130" h="11219">
                          <a:moveTo>
                            <a:pt x="0" y="11219"/>
                          </a:moveTo>
                          <a:lnTo>
                            <a:pt x="54130" y="11130"/>
                          </a:lnTo>
                          <a:lnTo>
                            <a:pt x="52476" y="5382"/>
                          </a:lnTo>
                          <a:lnTo>
                            <a:pt x="49602" y="-88"/>
                          </a:lnTo>
                          <a:lnTo>
                            <a:pt x="6826" y="134"/>
                          </a:lnTo>
                          <a:lnTo>
                            <a:pt x="0" y="11219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E1ECEE"/>
                        </a:gs>
                        <a:gs pos="100000">
                          <a:srgbClr val="262626"/>
                        </a:gs>
                      </a:gsLst>
                      <a:lin ang="5400000" scaled="0"/>
                    </a:gradFill>
                    <a:ln w="7600" cap="flat">
                      <a:noFill/>
                      <a:miter lim="800000"/>
                    </a:ln>
                  </p:spPr>
                </p:sp>
                <p:grpSp>
                  <p:nvGrpSpPr>
                    <p:cNvPr id="2110" name="1284 Grupo"/>
                    <p:cNvGrpSpPr/>
                    <p:nvPr/>
                  </p:nvGrpSpPr>
                  <p:grpSpPr>
                    <a:xfrm>
                      <a:off x="6870240" y="4108654"/>
                      <a:ext cx="253353" cy="11882"/>
                      <a:chOff x="6870240" y="4108654"/>
                      <a:chExt cx="253353" cy="11882"/>
                    </a:xfrm>
                  </p:grpSpPr>
                  <p:sp>
                    <p:nvSpPr>
                      <p:cNvPr id="1286" name="1285 Forma libre"/>
                      <p:cNvSpPr/>
                      <p:nvPr/>
                    </p:nvSpPr>
                    <p:spPr>
                      <a:xfrm>
                        <a:off x="6870296" y="4108927"/>
                        <a:ext cx="28502" cy="11219"/>
                      </a:xfrm>
                      <a:custGeom>
                        <a:avLst/>
                        <a:gdLst/>
                        <a:ahLst/>
                        <a:cxnLst/>
                        <a:rect l="0" t="0" r="0" b="0"/>
                        <a:pathLst>
                          <a:path w="28502" h="11219">
                            <a:moveTo>
                              <a:pt x="95" y="11219"/>
                            </a:moveTo>
                            <a:lnTo>
                              <a:pt x="28594" y="11114"/>
                            </a:lnTo>
                            <a:lnTo>
                              <a:pt x="22367" y="0"/>
                            </a:lnTo>
                            <a:lnTo>
                              <a:pt x="5882" y="0"/>
                            </a:lnTo>
                            <a:lnTo>
                              <a:pt x="95" y="11219"/>
                            </a:lnTo>
                            <a:close/>
                          </a:path>
                        </a:pathLst>
                      </a:custGeom>
                      <a:gradFill>
                        <a:gsLst>
                          <a:gs pos="0">
                            <a:srgbClr val="E1ECEE"/>
                          </a:gs>
                          <a:gs pos="100000">
                            <a:srgbClr val="262626"/>
                          </a:gs>
                        </a:gsLst>
                        <a:lin ang="5400000" scaled="0"/>
                      </a:gradFill>
                      <a:ln w="7600" cap="flat">
                        <a:noFill/>
                        <a:miter lim="800000"/>
                      </a:ln>
                    </p:spPr>
                  </p:sp>
                  <p:sp>
                    <p:nvSpPr>
                      <p:cNvPr id="1287" name="1286 Forma libre"/>
                      <p:cNvSpPr/>
                      <p:nvPr/>
                    </p:nvSpPr>
                    <p:spPr>
                      <a:xfrm>
                        <a:off x="6893220" y="4108927"/>
                        <a:ext cx="28502" cy="11219"/>
                      </a:xfrm>
                      <a:custGeom>
                        <a:avLst/>
                        <a:gdLst/>
                        <a:ahLst/>
                        <a:cxnLst/>
                        <a:rect l="0" t="0" r="0" b="0"/>
                        <a:pathLst>
                          <a:path w="28502" h="11219">
                            <a:moveTo>
                              <a:pt x="95" y="11219"/>
                            </a:moveTo>
                            <a:lnTo>
                              <a:pt x="28594" y="11114"/>
                            </a:lnTo>
                            <a:lnTo>
                              <a:pt x="22367" y="0"/>
                            </a:lnTo>
                            <a:lnTo>
                              <a:pt x="5882" y="0"/>
                            </a:lnTo>
                            <a:lnTo>
                              <a:pt x="95" y="11219"/>
                            </a:lnTo>
                            <a:close/>
                          </a:path>
                        </a:pathLst>
                      </a:custGeom>
                      <a:gradFill>
                        <a:gsLst>
                          <a:gs pos="0">
                            <a:srgbClr val="E1ECEE"/>
                          </a:gs>
                          <a:gs pos="100000">
                            <a:srgbClr val="262626"/>
                          </a:gs>
                        </a:gsLst>
                        <a:lin ang="5400000" scaled="0"/>
                      </a:gradFill>
                      <a:ln w="7600" cap="flat">
                        <a:noFill/>
                        <a:miter lim="800000"/>
                      </a:ln>
                    </p:spPr>
                  </p:sp>
                  <p:sp>
                    <p:nvSpPr>
                      <p:cNvPr id="1288" name="1287 Forma libre"/>
                      <p:cNvSpPr/>
                      <p:nvPr/>
                    </p:nvSpPr>
                    <p:spPr>
                      <a:xfrm>
                        <a:off x="6916912" y="4108821"/>
                        <a:ext cx="28502" cy="11219"/>
                      </a:xfrm>
                      <a:custGeom>
                        <a:avLst/>
                        <a:gdLst/>
                        <a:ahLst/>
                        <a:cxnLst/>
                        <a:rect l="0" t="0" r="0" b="0"/>
                        <a:pathLst>
                          <a:path w="28502" h="11219">
                            <a:moveTo>
                              <a:pt x="95" y="11219"/>
                            </a:moveTo>
                            <a:lnTo>
                              <a:pt x="28594" y="11114"/>
                            </a:lnTo>
                            <a:lnTo>
                              <a:pt x="22367" y="0"/>
                            </a:lnTo>
                            <a:lnTo>
                              <a:pt x="5882" y="0"/>
                            </a:lnTo>
                            <a:lnTo>
                              <a:pt x="95" y="11219"/>
                            </a:lnTo>
                            <a:close/>
                          </a:path>
                        </a:pathLst>
                      </a:custGeom>
                      <a:gradFill>
                        <a:gsLst>
                          <a:gs pos="0">
                            <a:srgbClr val="E1ECEE"/>
                          </a:gs>
                          <a:gs pos="100000">
                            <a:srgbClr val="262626"/>
                          </a:gs>
                        </a:gsLst>
                        <a:lin ang="5400000" scaled="0"/>
                      </a:gradFill>
                      <a:ln w="7600" cap="flat">
                        <a:noFill/>
                        <a:miter lim="800000"/>
                      </a:ln>
                    </p:spPr>
                  </p:sp>
                  <p:sp>
                    <p:nvSpPr>
                      <p:cNvPr id="1289" name="1288 Forma libre"/>
                      <p:cNvSpPr/>
                      <p:nvPr/>
                    </p:nvSpPr>
                    <p:spPr>
                      <a:xfrm>
                        <a:off x="6939118" y="4108821"/>
                        <a:ext cx="27998" cy="11219"/>
                      </a:xfrm>
                      <a:custGeom>
                        <a:avLst/>
                        <a:gdLst/>
                        <a:ahLst/>
                        <a:cxnLst/>
                        <a:rect l="0" t="0" r="0" b="0"/>
                        <a:pathLst>
                          <a:path w="27998" h="11219">
                            <a:moveTo>
                              <a:pt x="93" y="11219"/>
                            </a:moveTo>
                            <a:lnTo>
                              <a:pt x="28088" y="11114"/>
                            </a:lnTo>
                            <a:lnTo>
                              <a:pt x="21971" y="0"/>
                            </a:lnTo>
                            <a:lnTo>
                              <a:pt x="5778" y="0"/>
                            </a:lnTo>
                            <a:lnTo>
                              <a:pt x="93" y="11219"/>
                            </a:lnTo>
                            <a:close/>
                          </a:path>
                        </a:pathLst>
                      </a:custGeom>
                      <a:gradFill>
                        <a:gsLst>
                          <a:gs pos="0">
                            <a:srgbClr val="E1ECEE"/>
                          </a:gs>
                          <a:gs pos="100000">
                            <a:srgbClr val="262626"/>
                          </a:gs>
                        </a:gsLst>
                        <a:lin ang="5400000" scaled="0"/>
                      </a:gradFill>
                      <a:ln w="7600" cap="flat">
                        <a:noFill/>
                        <a:miter lim="800000"/>
                      </a:ln>
                    </p:spPr>
                  </p:sp>
                  <p:sp>
                    <p:nvSpPr>
                      <p:cNvPr id="1290" name="1289 Forma libre"/>
                      <p:cNvSpPr/>
                      <p:nvPr/>
                    </p:nvSpPr>
                    <p:spPr>
                      <a:xfrm>
                        <a:off x="6961043" y="4108821"/>
                        <a:ext cx="28502" cy="11219"/>
                      </a:xfrm>
                      <a:custGeom>
                        <a:avLst/>
                        <a:gdLst/>
                        <a:ahLst/>
                        <a:cxnLst/>
                        <a:rect l="0" t="0" r="0" b="0"/>
                        <a:pathLst>
                          <a:path w="28502" h="11219">
                            <a:moveTo>
                              <a:pt x="95" y="11219"/>
                            </a:moveTo>
                            <a:lnTo>
                              <a:pt x="28594" y="11114"/>
                            </a:lnTo>
                            <a:lnTo>
                              <a:pt x="22367" y="0"/>
                            </a:lnTo>
                            <a:lnTo>
                              <a:pt x="5882" y="0"/>
                            </a:lnTo>
                            <a:lnTo>
                              <a:pt x="95" y="11219"/>
                            </a:lnTo>
                            <a:close/>
                          </a:path>
                        </a:pathLst>
                      </a:custGeom>
                      <a:gradFill>
                        <a:gsLst>
                          <a:gs pos="0">
                            <a:srgbClr val="E1ECEE"/>
                          </a:gs>
                          <a:gs pos="100000">
                            <a:srgbClr val="262626"/>
                          </a:gs>
                        </a:gsLst>
                        <a:lin ang="5400000" scaled="0"/>
                      </a:gradFill>
                      <a:ln w="7600" cap="flat">
                        <a:noFill/>
                        <a:miter lim="800000"/>
                      </a:ln>
                    </p:spPr>
                  </p:sp>
                  <p:sp>
                    <p:nvSpPr>
                      <p:cNvPr id="1291" name="1290 Forma libre"/>
                      <p:cNvSpPr/>
                      <p:nvPr/>
                    </p:nvSpPr>
                    <p:spPr>
                      <a:xfrm>
                        <a:off x="6983967" y="4108821"/>
                        <a:ext cx="28502" cy="11219"/>
                      </a:xfrm>
                      <a:custGeom>
                        <a:avLst/>
                        <a:gdLst/>
                        <a:ahLst/>
                        <a:cxnLst/>
                        <a:rect l="0" t="0" r="0" b="0"/>
                        <a:pathLst>
                          <a:path w="28502" h="11219">
                            <a:moveTo>
                              <a:pt x="95" y="11219"/>
                            </a:moveTo>
                            <a:lnTo>
                              <a:pt x="28594" y="11114"/>
                            </a:lnTo>
                            <a:lnTo>
                              <a:pt x="22367" y="0"/>
                            </a:lnTo>
                            <a:lnTo>
                              <a:pt x="5882" y="0"/>
                            </a:lnTo>
                            <a:lnTo>
                              <a:pt x="95" y="11219"/>
                            </a:lnTo>
                            <a:close/>
                          </a:path>
                        </a:pathLst>
                      </a:custGeom>
                      <a:gradFill>
                        <a:gsLst>
                          <a:gs pos="0">
                            <a:srgbClr val="E1ECEE"/>
                          </a:gs>
                          <a:gs pos="100000">
                            <a:srgbClr val="262626"/>
                          </a:gs>
                        </a:gsLst>
                        <a:lin ang="5400000" scaled="0"/>
                      </a:gradFill>
                      <a:ln w="7600" cap="flat">
                        <a:noFill/>
                        <a:miter lim="800000"/>
                      </a:ln>
                    </p:spPr>
                  </p:sp>
                  <p:sp>
                    <p:nvSpPr>
                      <p:cNvPr id="1292" name="1291 Forma libre"/>
                      <p:cNvSpPr/>
                      <p:nvPr/>
                    </p:nvSpPr>
                    <p:spPr>
                      <a:xfrm>
                        <a:off x="7007181" y="4109143"/>
                        <a:ext cx="28502" cy="11219"/>
                      </a:xfrm>
                      <a:custGeom>
                        <a:avLst/>
                        <a:gdLst/>
                        <a:ahLst/>
                        <a:cxnLst/>
                        <a:rect l="0" t="0" r="0" b="0"/>
                        <a:pathLst>
                          <a:path w="28502" h="11219">
                            <a:moveTo>
                              <a:pt x="95" y="11219"/>
                            </a:moveTo>
                            <a:lnTo>
                              <a:pt x="28594" y="11114"/>
                            </a:lnTo>
                            <a:lnTo>
                              <a:pt x="22367" y="0"/>
                            </a:lnTo>
                            <a:lnTo>
                              <a:pt x="5882" y="0"/>
                            </a:lnTo>
                            <a:lnTo>
                              <a:pt x="95" y="11219"/>
                            </a:lnTo>
                            <a:close/>
                          </a:path>
                        </a:pathLst>
                      </a:custGeom>
                      <a:gradFill>
                        <a:gsLst>
                          <a:gs pos="0">
                            <a:srgbClr val="E1ECEE"/>
                          </a:gs>
                          <a:gs pos="100000">
                            <a:srgbClr val="262626"/>
                          </a:gs>
                        </a:gsLst>
                        <a:lin ang="5400000" scaled="0"/>
                      </a:gradFill>
                      <a:ln w="7600" cap="flat">
                        <a:noFill/>
                        <a:miter lim="800000"/>
                      </a:ln>
                    </p:spPr>
                  </p:sp>
                  <p:sp>
                    <p:nvSpPr>
                      <p:cNvPr id="1293" name="1292 Forma libre"/>
                      <p:cNvSpPr/>
                      <p:nvPr/>
                    </p:nvSpPr>
                    <p:spPr>
                      <a:xfrm>
                        <a:off x="7029390" y="4109143"/>
                        <a:ext cx="27998" cy="11219"/>
                      </a:xfrm>
                      <a:custGeom>
                        <a:avLst/>
                        <a:gdLst/>
                        <a:ahLst/>
                        <a:cxnLst/>
                        <a:rect l="0" t="0" r="0" b="0"/>
                        <a:pathLst>
                          <a:path w="27998" h="11219">
                            <a:moveTo>
                              <a:pt x="93" y="11219"/>
                            </a:moveTo>
                            <a:lnTo>
                              <a:pt x="28088" y="11114"/>
                            </a:lnTo>
                            <a:lnTo>
                              <a:pt x="21971" y="0"/>
                            </a:lnTo>
                            <a:lnTo>
                              <a:pt x="5778" y="0"/>
                            </a:lnTo>
                            <a:lnTo>
                              <a:pt x="93" y="11219"/>
                            </a:lnTo>
                            <a:close/>
                          </a:path>
                        </a:pathLst>
                      </a:custGeom>
                      <a:gradFill>
                        <a:gsLst>
                          <a:gs pos="0">
                            <a:srgbClr val="E1ECEE"/>
                          </a:gs>
                          <a:gs pos="100000">
                            <a:srgbClr val="262626"/>
                          </a:gs>
                        </a:gsLst>
                        <a:lin ang="5400000" scaled="0"/>
                      </a:gradFill>
                      <a:ln w="7600" cap="flat">
                        <a:noFill/>
                        <a:miter lim="800000"/>
                      </a:ln>
                    </p:spPr>
                  </p:sp>
                  <p:sp>
                    <p:nvSpPr>
                      <p:cNvPr id="1294" name="1293 Forma libre"/>
                      <p:cNvSpPr/>
                      <p:nvPr/>
                    </p:nvSpPr>
                    <p:spPr>
                      <a:xfrm>
                        <a:off x="7052163" y="4109151"/>
                        <a:ext cx="28208" cy="11219"/>
                      </a:xfrm>
                      <a:custGeom>
                        <a:avLst/>
                        <a:gdLst/>
                        <a:ahLst/>
                        <a:cxnLst/>
                        <a:rect l="0" t="0" r="0" b="0"/>
                        <a:pathLst>
                          <a:path w="28208" h="11219">
                            <a:moveTo>
                              <a:pt x="94" y="11219"/>
                            </a:moveTo>
                            <a:lnTo>
                              <a:pt x="28298" y="11114"/>
                            </a:lnTo>
                            <a:lnTo>
                              <a:pt x="22135" y="0"/>
                            </a:lnTo>
                            <a:lnTo>
                              <a:pt x="5821" y="0"/>
                            </a:lnTo>
                            <a:lnTo>
                              <a:pt x="94" y="11219"/>
                            </a:lnTo>
                            <a:close/>
                          </a:path>
                        </a:pathLst>
                      </a:custGeom>
                      <a:gradFill>
                        <a:gsLst>
                          <a:gs pos="0">
                            <a:srgbClr val="E1ECEE"/>
                          </a:gs>
                          <a:gs pos="100000">
                            <a:srgbClr val="262626"/>
                          </a:gs>
                        </a:gsLst>
                        <a:lin ang="5400000" scaled="0"/>
                      </a:gradFill>
                      <a:ln w="7600" cap="flat">
                        <a:noFill/>
                        <a:miter lim="800000"/>
                      </a:ln>
                    </p:spPr>
                  </p:sp>
                  <p:sp>
                    <p:nvSpPr>
                      <p:cNvPr id="1295" name="1294 Forma libre"/>
                      <p:cNvSpPr/>
                      <p:nvPr/>
                    </p:nvSpPr>
                    <p:spPr>
                      <a:xfrm>
                        <a:off x="7074372" y="4109151"/>
                        <a:ext cx="26796" cy="11219"/>
                      </a:xfrm>
                      <a:custGeom>
                        <a:avLst/>
                        <a:gdLst/>
                        <a:ahLst/>
                        <a:cxnLst/>
                        <a:rect l="0" t="0" r="0" b="0"/>
                        <a:pathLst>
                          <a:path w="26796" h="11219">
                            <a:moveTo>
                              <a:pt x="89" y="11219"/>
                            </a:moveTo>
                            <a:lnTo>
                              <a:pt x="26882" y="11114"/>
                            </a:lnTo>
                            <a:lnTo>
                              <a:pt x="21028" y="0"/>
                            </a:lnTo>
                            <a:lnTo>
                              <a:pt x="5529" y="0"/>
                            </a:lnTo>
                            <a:lnTo>
                              <a:pt x="89" y="11219"/>
                            </a:lnTo>
                            <a:close/>
                          </a:path>
                        </a:pathLst>
                      </a:custGeom>
                      <a:gradFill>
                        <a:gsLst>
                          <a:gs pos="0">
                            <a:srgbClr val="E1ECEE"/>
                          </a:gs>
                          <a:gs pos="100000">
                            <a:srgbClr val="262626"/>
                          </a:gs>
                        </a:gsLst>
                        <a:lin ang="5400000" scaled="0"/>
                      </a:gradFill>
                      <a:ln w="7600" cap="flat">
                        <a:noFill/>
                        <a:miter lim="800000"/>
                      </a:ln>
                    </p:spPr>
                  </p:sp>
                  <p:sp>
                    <p:nvSpPr>
                      <p:cNvPr id="1296" name="1295 Forma libre"/>
                      <p:cNvSpPr/>
                      <p:nvPr/>
                    </p:nvSpPr>
                    <p:spPr>
                      <a:xfrm>
                        <a:off x="7096528" y="4109151"/>
                        <a:ext cx="26796" cy="11219"/>
                      </a:xfrm>
                      <a:custGeom>
                        <a:avLst/>
                        <a:gdLst/>
                        <a:ahLst/>
                        <a:cxnLst/>
                        <a:rect l="0" t="0" r="0" b="0"/>
                        <a:pathLst>
                          <a:path w="26796" h="11219">
                            <a:moveTo>
                              <a:pt x="89" y="11219"/>
                            </a:moveTo>
                            <a:lnTo>
                              <a:pt x="26882" y="11114"/>
                            </a:lnTo>
                            <a:lnTo>
                              <a:pt x="21028" y="0"/>
                            </a:lnTo>
                            <a:lnTo>
                              <a:pt x="5529" y="0"/>
                            </a:lnTo>
                            <a:lnTo>
                              <a:pt x="89" y="11219"/>
                            </a:lnTo>
                            <a:close/>
                          </a:path>
                        </a:pathLst>
                      </a:custGeom>
                      <a:gradFill>
                        <a:gsLst>
                          <a:gs pos="0">
                            <a:srgbClr val="E1ECEE"/>
                          </a:gs>
                          <a:gs pos="100000">
                            <a:srgbClr val="262626"/>
                          </a:gs>
                        </a:gsLst>
                        <a:lin ang="5400000" scaled="0"/>
                      </a:gradFill>
                      <a:ln w="7600" cap="flat">
                        <a:noFill/>
                        <a:miter lim="800000"/>
                      </a:ln>
                    </p:spPr>
                  </p:sp>
                </p:grpSp>
              </p:grpSp>
              <p:sp>
                <p:nvSpPr>
                  <p:cNvPr id="1297" name="Rectangle"/>
                  <p:cNvSpPr/>
                  <p:nvPr/>
                </p:nvSpPr>
                <p:spPr>
                  <a:xfrm>
                    <a:off x="6831050" y="4134590"/>
                    <a:ext cx="524522" cy="8142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524522" h="8142">
                        <a:moveTo>
                          <a:pt x="0" y="0"/>
                        </a:moveTo>
                        <a:lnTo>
                          <a:pt x="524522" y="0"/>
                        </a:lnTo>
                        <a:lnTo>
                          <a:pt x="524522" y="8142"/>
                        </a:lnTo>
                        <a:lnTo>
                          <a:pt x="0" y="814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CAD4D6"/>
                      </a:gs>
                      <a:gs pos="100000">
                        <a:srgbClr val="707677"/>
                      </a:gs>
                    </a:gsLst>
                    <a:lin ang="0" scaled="0"/>
                  </a:gradFill>
                  <a:ln w="7600" cap="flat">
                    <a:noFill/>
                    <a:miter lim="800000"/>
                  </a:ln>
                </p:spPr>
              </p:sp>
              <p:grpSp>
                <p:nvGrpSpPr>
                  <p:cNvPr id="2122" name="1297 Grupo"/>
                  <p:cNvGrpSpPr/>
                  <p:nvPr/>
                </p:nvGrpSpPr>
                <p:grpSpPr>
                  <a:xfrm>
                    <a:off x="6837027" y="4110786"/>
                    <a:ext cx="333402" cy="9760"/>
                    <a:chOff x="6837027" y="4110786"/>
                    <a:chExt cx="333402" cy="9760"/>
                  </a:xfrm>
                </p:grpSpPr>
                <p:sp>
                  <p:nvSpPr>
                    <p:cNvPr id="1299" name="1298 Forma libre"/>
                    <p:cNvSpPr/>
                    <p:nvPr/>
                  </p:nvSpPr>
                  <p:spPr>
                    <a:xfrm>
                      <a:off x="6837067" y="4111064"/>
                      <a:ext cx="32893" cy="9230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32893" h="9230">
                          <a:moveTo>
                            <a:pt x="-157" y="9243"/>
                          </a:moveTo>
                          <a:lnTo>
                            <a:pt x="32853" y="8845"/>
                          </a:lnTo>
                          <a:lnTo>
                            <a:pt x="29020" y="251"/>
                          </a:lnTo>
                          <a:lnTo>
                            <a:pt x="3283" y="108"/>
                          </a:lnTo>
                          <a:lnTo>
                            <a:pt x="-157" y="9243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383B3B"/>
                        </a:gs>
                        <a:gs pos="100000">
                          <a:srgbClr val="161717"/>
                        </a:gs>
                      </a:gsLst>
                      <a:lin ang="0" scaled="0"/>
                    </a:gradFill>
                    <a:ln w="7600" cap="flat">
                      <a:noFill/>
                      <a:miter lim="800000"/>
                    </a:ln>
                  </p:spPr>
                </p:sp>
                <p:sp>
                  <p:nvSpPr>
                    <p:cNvPr id="1300" name="1299 Forma libre"/>
                    <p:cNvSpPr/>
                    <p:nvPr/>
                  </p:nvSpPr>
                  <p:spPr>
                    <a:xfrm>
                      <a:off x="7122253" y="4110880"/>
                      <a:ext cx="48246" cy="9548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48246" h="9548">
                          <a:moveTo>
                            <a:pt x="0" y="9480"/>
                          </a:moveTo>
                          <a:lnTo>
                            <a:pt x="48246" y="9359"/>
                          </a:lnTo>
                          <a:lnTo>
                            <a:pt x="45257" y="-26"/>
                          </a:lnTo>
                          <a:lnTo>
                            <a:pt x="3443" y="451"/>
                          </a:lnTo>
                          <a:lnTo>
                            <a:pt x="0" y="9480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383B3B"/>
                        </a:gs>
                        <a:gs pos="100000">
                          <a:srgbClr val="161717"/>
                        </a:gs>
                      </a:gsLst>
                      <a:lin ang="0" scaled="0"/>
                    </a:gradFill>
                    <a:ln w="7600" cap="flat">
                      <a:noFill/>
                      <a:miter lim="800000"/>
                    </a:ln>
                  </p:spPr>
                </p:sp>
                <p:grpSp>
                  <p:nvGrpSpPr>
                    <p:cNvPr id="2135" name="1300 Grupo"/>
                    <p:cNvGrpSpPr/>
                    <p:nvPr/>
                  </p:nvGrpSpPr>
                  <p:grpSpPr>
                    <a:xfrm>
                      <a:off x="6874072" y="4110786"/>
                      <a:ext cx="247391" cy="9760"/>
                      <a:chOff x="6874072" y="4110786"/>
                      <a:chExt cx="247391" cy="9760"/>
                    </a:xfrm>
                  </p:grpSpPr>
                  <p:sp>
                    <p:nvSpPr>
                      <p:cNvPr id="1302" name="1301 Forma libre"/>
                      <p:cNvSpPr/>
                      <p:nvPr/>
                    </p:nvSpPr>
                    <p:spPr>
                      <a:xfrm>
                        <a:off x="6874148" y="4111035"/>
                        <a:ext cx="21869" cy="9135"/>
                      </a:xfrm>
                      <a:custGeom>
                        <a:avLst/>
                        <a:gdLst/>
                        <a:ahLst/>
                        <a:cxnLst/>
                        <a:rect l="0" t="0" r="0" b="0"/>
                        <a:pathLst>
                          <a:path w="21869" h="9135">
                            <a:moveTo>
                              <a:pt x="0" y="9135"/>
                            </a:moveTo>
                            <a:lnTo>
                              <a:pt x="21869" y="9135"/>
                            </a:lnTo>
                            <a:lnTo>
                              <a:pt x="19638" y="0"/>
                            </a:lnTo>
                            <a:lnTo>
                              <a:pt x="2678" y="0"/>
                            </a:lnTo>
                            <a:lnTo>
                              <a:pt x="0" y="9135"/>
                            </a:lnTo>
                            <a:close/>
                          </a:path>
                        </a:pathLst>
                      </a:custGeom>
                      <a:gradFill>
                        <a:gsLst>
                          <a:gs pos="0">
                            <a:srgbClr val="383B3B"/>
                          </a:gs>
                          <a:gs pos="100000">
                            <a:srgbClr val="161717"/>
                          </a:gs>
                        </a:gsLst>
                        <a:lin ang="0" scaled="0"/>
                      </a:gradFill>
                      <a:ln w="7600" cap="flat">
                        <a:noFill/>
                        <a:miter lim="800000"/>
                      </a:ln>
                    </p:spPr>
                  </p:sp>
                  <p:sp>
                    <p:nvSpPr>
                      <p:cNvPr id="1303" name="1302 Forma libre"/>
                      <p:cNvSpPr/>
                      <p:nvPr/>
                    </p:nvSpPr>
                    <p:spPr>
                      <a:xfrm>
                        <a:off x="6897442" y="4111089"/>
                        <a:ext cx="22035" cy="9071"/>
                      </a:xfrm>
                      <a:custGeom>
                        <a:avLst/>
                        <a:gdLst/>
                        <a:ahLst/>
                        <a:cxnLst/>
                        <a:rect l="0" t="0" r="0" b="0"/>
                        <a:pathLst>
                          <a:path w="22035" h="9071">
                            <a:moveTo>
                              <a:pt x="0" y="9134"/>
                            </a:moveTo>
                            <a:lnTo>
                              <a:pt x="21993" y="9134"/>
                            </a:lnTo>
                            <a:lnTo>
                              <a:pt x="18711" y="0"/>
                            </a:lnTo>
                            <a:lnTo>
                              <a:pt x="2552" y="0"/>
                            </a:lnTo>
                            <a:lnTo>
                              <a:pt x="0" y="9134"/>
                            </a:lnTo>
                            <a:close/>
                          </a:path>
                        </a:pathLst>
                      </a:custGeom>
                      <a:gradFill>
                        <a:gsLst>
                          <a:gs pos="0">
                            <a:srgbClr val="383B3B"/>
                          </a:gs>
                          <a:gs pos="100000">
                            <a:srgbClr val="161717"/>
                          </a:gs>
                        </a:gsLst>
                        <a:lin ang="0" scaled="0"/>
                      </a:gradFill>
                      <a:ln w="7600" cap="flat">
                        <a:noFill/>
                        <a:miter lim="800000"/>
                      </a:ln>
                    </p:spPr>
                  </p:sp>
                  <p:sp>
                    <p:nvSpPr>
                      <p:cNvPr id="1304" name="1303 Forma libre"/>
                      <p:cNvSpPr/>
                      <p:nvPr/>
                    </p:nvSpPr>
                    <p:spPr>
                      <a:xfrm>
                        <a:off x="6920518" y="4111116"/>
                        <a:ext cx="21869" cy="9135"/>
                      </a:xfrm>
                      <a:custGeom>
                        <a:avLst/>
                        <a:gdLst/>
                        <a:ahLst/>
                        <a:cxnLst/>
                        <a:rect l="0" t="0" r="0" b="0"/>
                        <a:pathLst>
                          <a:path w="21869" h="9135">
                            <a:moveTo>
                              <a:pt x="0" y="9135"/>
                            </a:moveTo>
                            <a:lnTo>
                              <a:pt x="21869" y="9135"/>
                            </a:lnTo>
                            <a:lnTo>
                              <a:pt x="19638" y="0"/>
                            </a:lnTo>
                            <a:lnTo>
                              <a:pt x="2678" y="0"/>
                            </a:lnTo>
                            <a:lnTo>
                              <a:pt x="0" y="9135"/>
                            </a:lnTo>
                            <a:close/>
                          </a:path>
                        </a:pathLst>
                      </a:custGeom>
                      <a:gradFill>
                        <a:gsLst>
                          <a:gs pos="0">
                            <a:srgbClr val="383B3B"/>
                          </a:gs>
                          <a:gs pos="100000">
                            <a:srgbClr val="161717"/>
                          </a:gs>
                        </a:gsLst>
                        <a:lin ang="0" scaled="0"/>
                      </a:gradFill>
                      <a:ln w="7600" cap="flat">
                        <a:noFill/>
                        <a:miter lim="800000"/>
                      </a:ln>
                    </p:spPr>
                  </p:sp>
                  <p:sp>
                    <p:nvSpPr>
                      <p:cNvPr id="1305" name="1304 Forma libre"/>
                      <p:cNvSpPr/>
                      <p:nvPr/>
                    </p:nvSpPr>
                    <p:spPr>
                      <a:xfrm>
                        <a:off x="6942866" y="4111148"/>
                        <a:ext cx="22035" cy="9071"/>
                      </a:xfrm>
                      <a:custGeom>
                        <a:avLst/>
                        <a:gdLst/>
                        <a:ahLst/>
                        <a:cxnLst/>
                        <a:rect l="0" t="0" r="0" b="0"/>
                        <a:pathLst>
                          <a:path w="22035" h="9071">
                            <a:moveTo>
                              <a:pt x="0" y="9134"/>
                            </a:moveTo>
                            <a:lnTo>
                              <a:pt x="21993" y="9134"/>
                            </a:lnTo>
                            <a:lnTo>
                              <a:pt x="18711" y="0"/>
                            </a:lnTo>
                            <a:lnTo>
                              <a:pt x="2552" y="0"/>
                            </a:lnTo>
                            <a:lnTo>
                              <a:pt x="0" y="9134"/>
                            </a:lnTo>
                            <a:close/>
                          </a:path>
                        </a:pathLst>
                      </a:custGeom>
                      <a:gradFill>
                        <a:gsLst>
                          <a:gs pos="0">
                            <a:srgbClr val="383B3B"/>
                          </a:gs>
                          <a:gs pos="100000">
                            <a:srgbClr val="161717"/>
                          </a:gs>
                        </a:gsLst>
                        <a:lin ang="0" scaled="0"/>
                      </a:gradFill>
                      <a:ln w="7600" cap="flat">
                        <a:noFill/>
                        <a:miter lim="800000"/>
                      </a:ln>
                    </p:spPr>
                  </p:sp>
                  <p:sp>
                    <p:nvSpPr>
                      <p:cNvPr id="1306" name="1305 Forma libre"/>
                      <p:cNvSpPr/>
                      <p:nvPr/>
                    </p:nvSpPr>
                    <p:spPr>
                      <a:xfrm>
                        <a:off x="6964938" y="4111116"/>
                        <a:ext cx="21869" cy="9135"/>
                      </a:xfrm>
                      <a:custGeom>
                        <a:avLst/>
                        <a:gdLst/>
                        <a:ahLst/>
                        <a:cxnLst/>
                        <a:rect l="0" t="0" r="0" b="0"/>
                        <a:pathLst>
                          <a:path w="21869" h="9135">
                            <a:moveTo>
                              <a:pt x="0" y="9135"/>
                            </a:moveTo>
                            <a:lnTo>
                              <a:pt x="21869" y="9135"/>
                            </a:lnTo>
                            <a:lnTo>
                              <a:pt x="19638" y="0"/>
                            </a:lnTo>
                            <a:lnTo>
                              <a:pt x="2678" y="0"/>
                            </a:lnTo>
                            <a:lnTo>
                              <a:pt x="0" y="9135"/>
                            </a:lnTo>
                            <a:close/>
                          </a:path>
                        </a:pathLst>
                      </a:custGeom>
                      <a:gradFill>
                        <a:gsLst>
                          <a:gs pos="0">
                            <a:srgbClr val="383B3B"/>
                          </a:gs>
                          <a:gs pos="100000">
                            <a:srgbClr val="161717"/>
                          </a:gs>
                        </a:gsLst>
                        <a:lin ang="0" scaled="0"/>
                      </a:gradFill>
                      <a:ln w="7600" cap="flat">
                        <a:noFill/>
                        <a:miter lim="800000"/>
                      </a:ln>
                    </p:spPr>
                  </p:sp>
                  <p:sp>
                    <p:nvSpPr>
                      <p:cNvPr id="1307" name="1306 Forma libre"/>
                      <p:cNvSpPr/>
                      <p:nvPr/>
                    </p:nvSpPr>
                    <p:spPr>
                      <a:xfrm>
                        <a:off x="6988230" y="4111174"/>
                        <a:ext cx="22035" cy="9071"/>
                      </a:xfrm>
                      <a:custGeom>
                        <a:avLst/>
                        <a:gdLst/>
                        <a:ahLst/>
                        <a:cxnLst/>
                        <a:rect l="0" t="0" r="0" b="0"/>
                        <a:pathLst>
                          <a:path w="22035" h="9071">
                            <a:moveTo>
                              <a:pt x="0" y="9134"/>
                            </a:moveTo>
                            <a:lnTo>
                              <a:pt x="21993" y="9134"/>
                            </a:lnTo>
                            <a:lnTo>
                              <a:pt x="18711" y="0"/>
                            </a:lnTo>
                            <a:lnTo>
                              <a:pt x="2552" y="0"/>
                            </a:lnTo>
                            <a:lnTo>
                              <a:pt x="0" y="9134"/>
                            </a:lnTo>
                            <a:close/>
                          </a:path>
                        </a:pathLst>
                      </a:custGeom>
                      <a:gradFill>
                        <a:gsLst>
                          <a:gs pos="0">
                            <a:srgbClr val="383B3B"/>
                          </a:gs>
                          <a:gs pos="100000">
                            <a:srgbClr val="161717"/>
                          </a:gs>
                        </a:gsLst>
                        <a:lin ang="0" scaled="0"/>
                      </a:gradFill>
                      <a:ln w="7600" cap="flat">
                        <a:noFill/>
                        <a:miter lim="800000"/>
                      </a:ln>
                    </p:spPr>
                  </p:sp>
                  <p:sp>
                    <p:nvSpPr>
                      <p:cNvPr id="1308" name="1307 Forma libre"/>
                      <p:cNvSpPr/>
                      <p:nvPr/>
                    </p:nvSpPr>
                    <p:spPr>
                      <a:xfrm>
                        <a:off x="7010589" y="4110961"/>
                        <a:ext cx="21796" cy="9309"/>
                      </a:xfrm>
                      <a:custGeom>
                        <a:avLst/>
                        <a:gdLst/>
                        <a:ahLst/>
                        <a:cxnLst/>
                        <a:rect l="0" t="0" r="0" b="0"/>
                        <a:pathLst>
                          <a:path w="21796" h="9309">
                            <a:moveTo>
                              <a:pt x="0" y="9373"/>
                            </a:moveTo>
                            <a:lnTo>
                              <a:pt x="21868" y="9373"/>
                            </a:lnTo>
                            <a:lnTo>
                              <a:pt x="18064" y="33"/>
                            </a:lnTo>
                            <a:lnTo>
                              <a:pt x="2677" y="238"/>
                            </a:lnTo>
                            <a:lnTo>
                              <a:pt x="0" y="9373"/>
                            </a:lnTo>
                            <a:close/>
                          </a:path>
                        </a:pathLst>
                      </a:custGeom>
                      <a:gradFill>
                        <a:gsLst>
                          <a:gs pos="0">
                            <a:srgbClr val="383B3B"/>
                          </a:gs>
                          <a:gs pos="100000">
                            <a:srgbClr val="161717"/>
                          </a:gs>
                        </a:gsLst>
                        <a:lin ang="0" scaled="0"/>
                      </a:gradFill>
                      <a:ln w="7600" cap="flat">
                        <a:noFill/>
                        <a:miter lim="800000"/>
                      </a:ln>
                    </p:spPr>
                  </p:sp>
                  <p:sp>
                    <p:nvSpPr>
                      <p:cNvPr id="1309" name="1308 Forma libre"/>
                      <p:cNvSpPr/>
                      <p:nvPr/>
                    </p:nvSpPr>
                    <p:spPr>
                      <a:xfrm>
                        <a:off x="7032696" y="4111229"/>
                        <a:ext cx="22035" cy="9071"/>
                      </a:xfrm>
                      <a:custGeom>
                        <a:avLst/>
                        <a:gdLst/>
                        <a:ahLst/>
                        <a:cxnLst/>
                        <a:rect l="0" t="0" r="0" b="0"/>
                        <a:pathLst>
                          <a:path w="22035" h="9071">
                            <a:moveTo>
                              <a:pt x="0" y="9134"/>
                            </a:moveTo>
                            <a:lnTo>
                              <a:pt x="21993" y="9134"/>
                            </a:lnTo>
                            <a:lnTo>
                              <a:pt x="18711" y="0"/>
                            </a:lnTo>
                            <a:lnTo>
                              <a:pt x="2552" y="0"/>
                            </a:lnTo>
                            <a:lnTo>
                              <a:pt x="0" y="9134"/>
                            </a:lnTo>
                            <a:close/>
                          </a:path>
                        </a:pathLst>
                      </a:custGeom>
                      <a:gradFill>
                        <a:gsLst>
                          <a:gs pos="0">
                            <a:srgbClr val="383B3B"/>
                          </a:gs>
                          <a:gs pos="100000">
                            <a:srgbClr val="161717"/>
                          </a:gs>
                        </a:gsLst>
                        <a:lin ang="0" scaled="0"/>
                      </a:gradFill>
                      <a:ln w="7600" cap="flat">
                        <a:noFill/>
                        <a:miter lim="800000"/>
                      </a:ln>
                    </p:spPr>
                  </p:sp>
                  <p:sp>
                    <p:nvSpPr>
                      <p:cNvPr id="1310" name="1309 Forma libre"/>
                      <p:cNvSpPr/>
                      <p:nvPr/>
                    </p:nvSpPr>
                    <p:spPr>
                      <a:xfrm>
                        <a:off x="7055723" y="4110621"/>
                        <a:ext cx="21796" cy="9309"/>
                      </a:xfrm>
                      <a:custGeom>
                        <a:avLst/>
                        <a:gdLst/>
                        <a:ahLst/>
                        <a:cxnLst/>
                        <a:rect l="0" t="0" r="0" b="0"/>
                        <a:pathLst>
                          <a:path w="21796" h="9309">
                            <a:moveTo>
                              <a:pt x="0" y="9373"/>
                            </a:moveTo>
                            <a:lnTo>
                              <a:pt x="21868" y="9373"/>
                            </a:lnTo>
                            <a:lnTo>
                              <a:pt x="18064" y="33"/>
                            </a:lnTo>
                            <a:lnTo>
                              <a:pt x="2677" y="238"/>
                            </a:lnTo>
                            <a:lnTo>
                              <a:pt x="0" y="9373"/>
                            </a:lnTo>
                            <a:close/>
                          </a:path>
                        </a:pathLst>
                      </a:custGeom>
                      <a:gradFill>
                        <a:gsLst>
                          <a:gs pos="0">
                            <a:srgbClr val="383B3B"/>
                          </a:gs>
                          <a:gs pos="100000">
                            <a:srgbClr val="161717"/>
                          </a:gs>
                        </a:gsLst>
                        <a:lin ang="0" scaled="0"/>
                      </a:gradFill>
                      <a:ln w="7600" cap="flat">
                        <a:noFill/>
                        <a:miter lim="800000"/>
                      </a:ln>
                    </p:spPr>
                  </p:sp>
                  <p:sp>
                    <p:nvSpPr>
                      <p:cNvPr id="1311" name="1310 Forma libre"/>
                      <p:cNvSpPr/>
                      <p:nvPr/>
                    </p:nvSpPr>
                    <p:spPr>
                      <a:xfrm>
                        <a:off x="7077830" y="4110889"/>
                        <a:ext cx="22035" cy="9071"/>
                      </a:xfrm>
                      <a:custGeom>
                        <a:avLst/>
                        <a:gdLst/>
                        <a:ahLst/>
                        <a:cxnLst/>
                        <a:rect l="0" t="0" r="0" b="0"/>
                        <a:pathLst>
                          <a:path w="22035" h="9071">
                            <a:moveTo>
                              <a:pt x="0" y="9134"/>
                            </a:moveTo>
                            <a:lnTo>
                              <a:pt x="21993" y="9134"/>
                            </a:lnTo>
                            <a:lnTo>
                              <a:pt x="18711" y="0"/>
                            </a:lnTo>
                            <a:lnTo>
                              <a:pt x="2552" y="0"/>
                            </a:lnTo>
                            <a:lnTo>
                              <a:pt x="0" y="9134"/>
                            </a:lnTo>
                            <a:close/>
                          </a:path>
                        </a:pathLst>
                      </a:custGeom>
                      <a:gradFill>
                        <a:gsLst>
                          <a:gs pos="0">
                            <a:srgbClr val="383B3B"/>
                          </a:gs>
                          <a:gs pos="100000">
                            <a:srgbClr val="161717"/>
                          </a:gs>
                        </a:gsLst>
                        <a:lin ang="0" scaled="0"/>
                      </a:gradFill>
                      <a:ln w="7600" cap="flat">
                        <a:noFill/>
                        <a:miter lim="800000"/>
                      </a:ln>
                    </p:spPr>
                  </p:sp>
                  <p:sp>
                    <p:nvSpPr>
                      <p:cNvPr id="1312" name="1311 Forma libre"/>
                      <p:cNvSpPr/>
                      <p:nvPr/>
                    </p:nvSpPr>
                    <p:spPr>
                      <a:xfrm>
                        <a:off x="7099604" y="4110741"/>
                        <a:ext cx="22035" cy="9071"/>
                      </a:xfrm>
                      <a:custGeom>
                        <a:avLst/>
                        <a:gdLst/>
                        <a:ahLst/>
                        <a:cxnLst/>
                        <a:rect l="0" t="0" r="0" b="0"/>
                        <a:pathLst>
                          <a:path w="22035" h="9071">
                            <a:moveTo>
                              <a:pt x="0" y="9134"/>
                            </a:moveTo>
                            <a:lnTo>
                              <a:pt x="21993" y="9134"/>
                            </a:lnTo>
                            <a:lnTo>
                              <a:pt x="18711" y="0"/>
                            </a:lnTo>
                            <a:lnTo>
                              <a:pt x="2552" y="0"/>
                            </a:lnTo>
                            <a:lnTo>
                              <a:pt x="0" y="9134"/>
                            </a:lnTo>
                            <a:close/>
                          </a:path>
                        </a:pathLst>
                      </a:custGeom>
                      <a:gradFill>
                        <a:gsLst>
                          <a:gs pos="0">
                            <a:srgbClr val="383B3B"/>
                          </a:gs>
                          <a:gs pos="100000">
                            <a:srgbClr val="161717"/>
                          </a:gs>
                        </a:gsLst>
                        <a:lin ang="0" scaled="0"/>
                      </a:gradFill>
                      <a:ln w="7600" cap="flat">
                        <a:noFill/>
                        <a:miter lim="800000"/>
                      </a:ln>
                    </p:spPr>
                  </p:sp>
                </p:grpSp>
              </p:grpSp>
              <p:grpSp>
                <p:nvGrpSpPr>
                  <p:cNvPr id="2148" name="1312 Grupo"/>
                  <p:cNvGrpSpPr/>
                  <p:nvPr/>
                </p:nvGrpSpPr>
                <p:grpSpPr>
                  <a:xfrm>
                    <a:off x="6834897" y="4113747"/>
                    <a:ext cx="338088" cy="11458"/>
                    <a:chOff x="6834897" y="4113747"/>
                    <a:chExt cx="338088" cy="11458"/>
                  </a:xfrm>
                </p:grpSpPr>
                <p:sp>
                  <p:nvSpPr>
                    <p:cNvPr id="1314" name="1313 Forma libre"/>
                    <p:cNvSpPr/>
                    <p:nvPr/>
                  </p:nvSpPr>
                  <p:spPr>
                    <a:xfrm>
                      <a:off x="6834828" y="4114134"/>
                      <a:ext cx="56047" cy="11219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56047" h="11219">
                          <a:moveTo>
                            <a:pt x="66" y="10460"/>
                          </a:moveTo>
                          <a:lnTo>
                            <a:pt x="55941" y="11148"/>
                          </a:lnTo>
                          <a:lnTo>
                            <a:pt x="48265" y="-43"/>
                          </a:lnTo>
                          <a:lnTo>
                            <a:pt x="3476" y="196"/>
                          </a:lnTo>
                          <a:lnTo>
                            <a:pt x="66" y="10460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E1ECEE"/>
                        </a:gs>
                        <a:gs pos="100000">
                          <a:srgbClr val="262626"/>
                        </a:gs>
                      </a:gsLst>
                      <a:lin ang="5400000" scaled="0"/>
                    </a:gradFill>
                    <a:ln w="7600" cap="flat">
                      <a:noFill/>
                      <a:miter lim="800000"/>
                    </a:ln>
                  </p:spPr>
                </p:sp>
                <p:sp>
                  <p:nvSpPr>
                    <p:cNvPr id="1315" name="1314 Forma libre"/>
                    <p:cNvSpPr/>
                    <p:nvPr/>
                  </p:nvSpPr>
                  <p:spPr>
                    <a:xfrm>
                      <a:off x="6883241" y="4113960"/>
                      <a:ext cx="28502" cy="11219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8502" h="11219">
                          <a:moveTo>
                            <a:pt x="95" y="11219"/>
                          </a:moveTo>
                          <a:lnTo>
                            <a:pt x="28594" y="11114"/>
                          </a:lnTo>
                          <a:lnTo>
                            <a:pt x="22367" y="0"/>
                          </a:lnTo>
                          <a:lnTo>
                            <a:pt x="5882" y="0"/>
                          </a:lnTo>
                          <a:lnTo>
                            <a:pt x="95" y="11219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E1ECEE"/>
                        </a:gs>
                        <a:gs pos="100000">
                          <a:srgbClr val="262626"/>
                        </a:gs>
                      </a:gsLst>
                      <a:lin ang="5400000" scaled="0"/>
                    </a:gradFill>
                    <a:ln w="7600" cap="flat">
                      <a:noFill/>
                      <a:miter lim="800000"/>
                    </a:ln>
                  </p:spPr>
                </p:sp>
                <p:sp>
                  <p:nvSpPr>
                    <p:cNvPr id="1316" name="1315 Forma libre"/>
                    <p:cNvSpPr/>
                    <p:nvPr/>
                  </p:nvSpPr>
                  <p:spPr>
                    <a:xfrm>
                      <a:off x="6906165" y="4113960"/>
                      <a:ext cx="28502" cy="11219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8502" h="11219">
                          <a:moveTo>
                            <a:pt x="95" y="11219"/>
                          </a:moveTo>
                          <a:lnTo>
                            <a:pt x="28594" y="11114"/>
                          </a:lnTo>
                          <a:lnTo>
                            <a:pt x="22367" y="0"/>
                          </a:lnTo>
                          <a:lnTo>
                            <a:pt x="5882" y="0"/>
                          </a:lnTo>
                          <a:lnTo>
                            <a:pt x="95" y="11219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E1ECEE"/>
                        </a:gs>
                        <a:gs pos="100000">
                          <a:srgbClr val="262626"/>
                        </a:gs>
                      </a:gsLst>
                      <a:lin ang="5400000" scaled="0"/>
                    </a:gradFill>
                    <a:ln w="7600" cap="flat">
                      <a:noFill/>
                      <a:miter lim="800000"/>
                    </a:ln>
                  </p:spPr>
                </p:sp>
                <p:sp>
                  <p:nvSpPr>
                    <p:cNvPr id="1317" name="1316 Forma libre"/>
                    <p:cNvSpPr/>
                    <p:nvPr/>
                  </p:nvSpPr>
                  <p:spPr>
                    <a:xfrm>
                      <a:off x="6929858" y="4113854"/>
                      <a:ext cx="28502" cy="11219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8502" h="11219">
                          <a:moveTo>
                            <a:pt x="95" y="11219"/>
                          </a:moveTo>
                          <a:lnTo>
                            <a:pt x="28594" y="11114"/>
                          </a:lnTo>
                          <a:lnTo>
                            <a:pt x="22367" y="0"/>
                          </a:lnTo>
                          <a:lnTo>
                            <a:pt x="5882" y="0"/>
                          </a:lnTo>
                          <a:lnTo>
                            <a:pt x="95" y="11219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E1ECEE"/>
                        </a:gs>
                        <a:gs pos="100000">
                          <a:srgbClr val="262626"/>
                        </a:gs>
                      </a:gsLst>
                      <a:lin ang="5400000" scaled="0"/>
                    </a:gradFill>
                    <a:ln w="7600" cap="flat">
                      <a:noFill/>
                      <a:miter lim="800000"/>
                    </a:ln>
                  </p:spPr>
                </p:sp>
                <p:sp>
                  <p:nvSpPr>
                    <p:cNvPr id="1318" name="1317 Forma libre"/>
                    <p:cNvSpPr/>
                    <p:nvPr/>
                  </p:nvSpPr>
                  <p:spPr>
                    <a:xfrm>
                      <a:off x="6952064" y="4113854"/>
                      <a:ext cx="27998" cy="11219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7998" h="11219">
                          <a:moveTo>
                            <a:pt x="93" y="11219"/>
                          </a:moveTo>
                          <a:lnTo>
                            <a:pt x="28088" y="11114"/>
                          </a:lnTo>
                          <a:lnTo>
                            <a:pt x="21971" y="0"/>
                          </a:lnTo>
                          <a:lnTo>
                            <a:pt x="5778" y="0"/>
                          </a:lnTo>
                          <a:lnTo>
                            <a:pt x="93" y="11219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E1ECEE"/>
                        </a:gs>
                        <a:gs pos="100000">
                          <a:srgbClr val="262626"/>
                        </a:gs>
                      </a:gsLst>
                      <a:lin ang="5400000" scaled="0"/>
                    </a:gradFill>
                    <a:ln w="7600" cap="flat">
                      <a:noFill/>
                      <a:miter lim="800000"/>
                    </a:ln>
                  </p:spPr>
                </p:sp>
                <p:sp>
                  <p:nvSpPr>
                    <p:cNvPr id="1319" name="1318 Forma libre"/>
                    <p:cNvSpPr/>
                    <p:nvPr/>
                  </p:nvSpPr>
                  <p:spPr>
                    <a:xfrm>
                      <a:off x="6973989" y="4113854"/>
                      <a:ext cx="28502" cy="11219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8502" h="11219">
                          <a:moveTo>
                            <a:pt x="95" y="11219"/>
                          </a:moveTo>
                          <a:lnTo>
                            <a:pt x="28594" y="11114"/>
                          </a:lnTo>
                          <a:lnTo>
                            <a:pt x="22367" y="0"/>
                          </a:lnTo>
                          <a:lnTo>
                            <a:pt x="5882" y="0"/>
                          </a:lnTo>
                          <a:lnTo>
                            <a:pt x="95" y="11219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E1ECEE"/>
                        </a:gs>
                        <a:gs pos="100000">
                          <a:srgbClr val="262626"/>
                        </a:gs>
                      </a:gsLst>
                      <a:lin ang="5400000" scaled="0"/>
                    </a:gradFill>
                    <a:ln w="7600" cap="flat">
                      <a:noFill/>
                      <a:miter lim="800000"/>
                    </a:ln>
                  </p:spPr>
                </p:sp>
                <p:sp>
                  <p:nvSpPr>
                    <p:cNvPr id="1320" name="1319 Forma libre"/>
                    <p:cNvSpPr/>
                    <p:nvPr/>
                  </p:nvSpPr>
                  <p:spPr>
                    <a:xfrm>
                      <a:off x="6996912" y="4113854"/>
                      <a:ext cx="28502" cy="11219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8502" h="11219">
                          <a:moveTo>
                            <a:pt x="95" y="11219"/>
                          </a:moveTo>
                          <a:lnTo>
                            <a:pt x="28594" y="11114"/>
                          </a:lnTo>
                          <a:lnTo>
                            <a:pt x="22367" y="0"/>
                          </a:lnTo>
                          <a:lnTo>
                            <a:pt x="5882" y="0"/>
                          </a:lnTo>
                          <a:lnTo>
                            <a:pt x="95" y="11219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E1ECEE"/>
                        </a:gs>
                        <a:gs pos="100000">
                          <a:srgbClr val="262626"/>
                        </a:gs>
                      </a:gsLst>
                      <a:lin ang="5400000" scaled="0"/>
                    </a:gradFill>
                    <a:ln w="7600" cap="flat">
                      <a:noFill/>
                      <a:miter lim="800000"/>
                    </a:ln>
                  </p:spPr>
                </p:sp>
                <p:sp>
                  <p:nvSpPr>
                    <p:cNvPr id="1321" name="1320 Forma libre"/>
                    <p:cNvSpPr/>
                    <p:nvPr/>
                  </p:nvSpPr>
                  <p:spPr>
                    <a:xfrm>
                      <a:off x="7020126" y="4114176"/>
                      <a:ext cx="28502" cy="11219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8502" h="11219">
                          <a:moveTo>
                            <a:pt x="95" y="11219"/>
                          </a:moveTo>
                          <a:lnTo>
                            <a:pt x="28594" y="11114"/>
                          </a:lnTo>
                          <a:lnTo>
                            <a:pt x="22367" y="0"/>
                          </a:lnTo>
                          <a:lnTo>
                            <a:pt x="5882" y="0"/>
                          </a:lnTo>
                          <a:lnTo>
                            <a:pt x="95" y="11219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E1ECEE"/>
                        </a:gs>
                        <a:gs pos="100000">
                          <a:srgbClr val="262626"/>
                        </a:gs>
                      </a:gsLst>
                      <a:lin ang="5400000" scaled="0"/>
                    </a:gradFill>
                    <a:ln w="7600" cap="flat">
                      <a:noFill/>
                      <a:miter lim="800000"/>
                    </a:ln>
                  </p:spPr>
                </p:sp>
                <p:sp>
                  <p:nvSpPr>
                    <p:cNvPr id="1322" name="1321 Forma libre"/>
                    <p:cNvSpPr/>
                    <p:nvPr/>
                  </p:nvSpPr>
                  <p:spPr>
                    <a:xfrm>
                      <a:off x="7042333" y="4114176"/>
                      <a:ext cx="27998" cy="11219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7998" h="11219">
                          <a:moveTo>
                            <a:pt x="93" y="11219"/>
                          </a:moveTo>
                          <a:lnTo>
                            <a:pt x="28088" y="11114"/>
                          </a:lnTo>
                          <a:lnTo>
                            <a:pt x="21971" y="0"/>
                          </a:lnTo>
                          <a:lnTo>
                            <a:pt x="5778" y="0"/>
                          </a:lnTo>
                          <a:lnTo>
                            <a:pt x="93" y="11219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E1ECEE"/>
                        </a:gs>
                        <a:gs pos="100000">
                          <a:srgbClr val="262626"/>
                        </a:gs>
                      </a:gsLst>
                      <a:lin ang="5400000" scaled="0"/>
                    </a:gradFill>
                    <a:ln w="7600" cap="flat">
                      <a:noFill/>
                      <a:miter lim="800000"/>
                    </a:ln>
                  </p:spPr>
                </p:sp>
                <p:sp>
                  <p:nvSpPr>
                    <p:cNvPr id="1323" name="1322 Forma libre"/>
                    <p:cNvSpPr/>
                    <p:nvPr/>
                  </p:nvSpPr>
                  <p:spPr>
                    <a:xfrm>
                      <a:off x="7065107" y="4114185"/>
                      <a:ext cx="28208" cy="11219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8208" h="11219">
                          <a:moveTo>
                            <a:pt x="94" y="11219"/>
                          </a:moveTo>
                          <a:lnTo>
                            <a:pt x="28298" y="11114"/>
                          </a:lnTo>
                          <a:lnTo>
                            <a:pt x="22135" y="0"/>
                          </a:lnTo>
                          <a:lnTo>
                            <a:pt x="5821" y="0"/>
                          </a:lnTo>
                          <a:lnTo>
                            <a:pt x="94" y="11219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E1ECEE"/>
                        </a:gs>
                        <a:gs pos="100000">
                          <a:srgbClr val="262626"/>
                        </a:gs>
                      </a:gsLst>
                      <a:lin ang="5400000" scaled="0"/>
                    </a:gradFill>
                    <a:ln w="7600" cap="flat">
                      <a:noFill/>
                      <a:miter lim="800000"/>
                    </a:ln>
                  </p:spPr>
                </p:sp>
                <p:sp>
                  <p:nvSpPr>
                    <p:cNvPr id="1324" name="1323 Forma libre"/>
                    <p:cNvSpPr/>
                    <p:nvPr/>
                  </p:nvSpPr>
                  <p:spPr>
                    <a:xfrm>
                      <a:off x="7087315" y="4114185"/>
                      <a:ext cx="26796" cy="11219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6796" h="11219">
                          <a:moveTo>
                            <a:pt x="89" y="11219"/>
                          </a:moveTo>
                          <a:lnTo>
                            <a:pt x="26882" y="11114"/>
                          </a:lnTo>
                          <a:lnTo>
                            <a:pt x="21028" y="0"/>
                          </a:lnTo>
                          <a:lnTo>
                            <a:pt x="5530" y="0"/>
                          </a:lnTo>
                          <a:lnTo>
                            <a:pt x="89" y="11219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E1ECEE"/>
                        </a:gs>
                        <a:gs pos="100000">
                          <a:srgbClr val="262626"/>
                        </a:gs>
                      </a:gsLst>
                      <a:lin ang="5400000" scaled="0"/>
                    </a:gradFill>
                    <a:ln w="7600" cap="flat">
                      <a:noFill/>
                      <a:miter lim="800000"/>
                    </a:ln>
                  </p:spPr>
                </p:sp>
                <p:sp>
                  <p:nvSpPr>
                    <p:cNvPr id="1325" name="1324 Forma libre"/>
                    <p:cNvSpPr/>
                    <p:nvPr/>
                  </p:nvSpPr>
                  <p:spPr>
                    <a:xfrm>
                      <a:off x="7108359" y="4113960"/>
                      <a:ext cx="64430" cy="11219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64430" h="11219">
                          <a:moveTo>
                            <a:pt x="0" y="11219"/>
                          </a:moveTo>
                          <a:lnTo>
                            <a:pt x="64523" y="11114"/>
                          </a:lnTo>
                          <a:lnTo>
                            <a:pt x="62873" y="5365"/>
                          </a:lnTo>
                          <a:lnTo>
                            <a:pt x="59999" y="-105"/>
                          </a:lnTo>
                          <a:lnTo>
                            <a:pt x="6826" y="134"/>
                          </a:lnTo>
                          <a:lnTo>
                            <a:pt x="0" y="11219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E1ECEE"/>
                        </a:gs>
                        <a:gs pos="100000">
                          <a:srgbClr val="262626"/>
                        </a:gs>
                      </a:gsLst>
                      <a:lin ang="5400000" scaled="0"/>
                    </a:gradFill>
                    <a:ln w="7600" cap="flat">
                      <a:noFill/>
                      <a:miter lim="800000"/>
                    </a:ln>
                  </p:spPr>
                </p:sp>
              </p:grpSp>
              <p:grpSp>
                <p:nvGrpSpPr>
                  <p:cNvPr id="2159" name="1325 Grupo"/>
                  <p:cNvGrpSpPr/>
                  <p:nvPr/>
                </p:nvGrpSpPr>
                <p:grpSpPr>
                  <a:xfrm>
                    <a:off x="6834473" y="4115450"/>
                    <a:ext cx="337235" cy="9336"/>
                    <a:chOff x="6834473" y="4115450"/>
                    <a:chExt cx="337235" cy="9336"/>
                  </a:xfrm>
                </p:grpSpPr>
                <p:sp>
                  <p:nvSpPr>
                    <p:cNvPr id="1327" name="1326 Forma libre"/>
                    <p:cNvSpPr/>
                    <p:nvPr/>
                  </p:nvSpPr>
                  <p:spPr>
                    <a:xfrm>
                      <a:off x="6886667" y="4115622"/>
                      <a:ext cx="21869" cy="9135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1869" h="9135">
                          <a:moveTo>
                            <a:pt x="0" y="9135"/>
                          </a:moveTo>
                          <a:lnTo>
                            <a:pt x="21869" y="9135"/>
                          </a:lnTo>
                          <a:lnTo>
                            <a:pt x="19638" y="0"/>
                          </a:lnTo>
                          <a:lnTo>
                            <a:pt x="2678" y="0"/>
                          </a:lnTo>
                          <a:lnTo>
                            <a:pt x="0" y="9135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383B3B"/>
                        </a:gs>
                        <a:gs pos="100000">
                          <a:srgbClr val="161717"/>
                        </a:gs>
                      </a:gsLst>
                      <a:lin ang="0" scaled="0"/>
                    </a:gradFill>
                    <a:ln w="7600" cap="flat">
                      <a:noFill/>
                      <a:miter lim="800000"/>
                    </a:ln>
                  </p:spPr>
                </p:sp>
                <p:sp>
                  <p:nvSpPr>
                    <p:cNvPr id="1328" name="1327 Forma libre"/>
                    <p:cNvSpPr/>
                    <p:nvPr/>
                  </p:nvSpPr>
                  <p:spPr>
                    <a:xfrm>
                      <a:off x="6834899" y="4115653"/>
                      <a:ext cx="51769" cy="9176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51769" h="9176">
                          <a:moveTo>
                            <a:pt x="-219" y="9242"/>
                          </a:moveTo>
                          <a:lnTo>
                            <a:pt x="51769" y="9121"/>
                          </a:lnTo>
                          <a:lnTo>
                            <a:pt x="47749" y="-14"/>
                          </a:lnTo>
                          <a:lnTo>
                            <a:pt x="4583" y="106"/>
                          </a:lnTo>
                          <a:lnTo>
                            <a:pt x="-219" y="9242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383B3B"/>
                        </a:gs>
                        <a:gs pos="100000">
                          <a:srgbClr val="161717"/>
                        </a:gs>
                      </a:gsLst>
                      <a:lin ang="0" scaled="0"/>
                    </a:gradFill>
                    <a:ln w="7600" cap="flat">
                      <a:noFill/>
                      <a:miter lim="800000"/>
                    </a:ln>
                  </p:spPr>
                </p:sp>
                <p:sp>
                  <p:nvSpPr>
                    <p:cNvPr id="1329" name="1328 Forma libre"/>
                    <p:cNvSpPr/>
                    <p:nvPr/>
                  </p:nvSpPr>
                  <p:spPr>
                    <a:xfrm>
                      <a:off x="6909961" y="4115676"/>
                      <a:ext cx="22035" cy="9071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2035" h="9071">
                          <a:moveTo>
                            <a:pt x="0" y="9134"/>
                          </a:moveTo>
                          <a:lnTo>
                            <a:pt x="21993" y="9134"/>
                          </a:lnTo>
                          <a:lnTo>
                            <a:pt x="18711" y="0"/>
                          </a:lnTo>
                          <a:lnTo>
                            <a:pt x="2552" y="0"/>
                          </a:lnTo>
                          <a:lnTo>
                            <a:pt x="0" y="9134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383B3B"/>
                        </a:gs>
                        <a:gs pos="100000">
                          <a:srgbClr val="161717"/>
                        </a:gs>
                      </a:gsLst>
                      <a:lin ang="0" scaled="0"/>
                    </a:gradFill>
                    <a:ln w="7600" cap="flat">
                      <a:noFill/>
                      <a:miter lim="800000"/>
                    </a:ln>
                  </p:spPr>
                </p:sp>
                <p:sp>
                  <p:nvSpPr>
                    <p:cNvPr id="1330" name="1329 Forma libre"/>
                    <p:cNvSpPr/>
                    <p:nvPr/>
                  </p:nvSpPr>
                  <p:spPr>
                    <a:xfrm>
                      <a:off x="6933037" y="4115703"/>
                      <a:ext cx="21869" cy="9135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1869" h="9135">
                          <a:moveTo>
                            <a:pt x="0" y="9135"/>
                          </a:moveTo>
                          <a:lnTo>
                            <a:pt x="21869" y="9135"/>
                          </a:lnTo>
                          <a:lnTo>
                            <a:pt x="19638" y="0"/>
                          </a:lnTo>
                          <a:lnTo>
                            <a:pt x="2678" y="0"/>
                          </a:lnTo>
                          <a:lnTo>
                            <a:pt x="0" y="9135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383B3B"/>
                        </a:gs>
                        <a:gs pos="100000">
                          <a:srgbClr val="161717"/>
                        </a:gs>
                      </a:gsLst>
                      <a:lin ang="0" scaled="0"/>
                    </a:gradFill>
                    <a:ln w="7600" cap="flat">
                      <a:noFill/>
                      <a:miter lim="800000"/>
                    </a:ln>
                  </p:spPr>
                </p:sp>
                <p:sp>
                  <p:nvSpPr>
                    <p:cNvPr id="1331" name="1330 Forma libre"/>
                    <p:cNvSpPr/>
                    <p:nvPr/>
                  </p:nvSpPr>
                  <p:spPr>
                    <a:xfrm>
                      <a:off x="6955386" y="4115735"/>
                      <a:ext cx="22035" cy="9071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2035" h="9071">
                          <a:moveTo>
                            <a:pt x="0" y="9134"/>
                          </a:moveTo>
                          <a:lnTo>
                            <a:pt x="21993" y="9134"/>
                          </a:lnTo>
                          <a:lnTo>
                            <a:pt x="18711" y="0"/>
                          </a:lnTo>
                          <a:lnTo>
                            <a:pt x="2552" y="0"/>
                          </a:lnTo>
                          <a:lnTo>
                            <a:pt x="0" y="9134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383B3B"/>
                        </a:gs>
                        <a:gs pos="100000">
                          <a:srgbClr val="161717"/>
                        </a:gs>
                      </a:gsLst>
                      <a:lin ang="0" scaled="0"/>
                    </a:gradFill>
                    <a:ln w="7600" cap="flat">
                      <a:noFill/>
                      <a:miter lim="800000"/>
                    </a:ln>
                  </p:spPr>
                </p:sp>
                <p:sp>
                  <p:nvSpPr>
                    <p:cNvPr id="1332" name="1331 Forma libre"/>
                    <p:cNvSpPr/>
                    <p:nvPr/>
                  </p:nvSpPr>
                  <p:spPr>
                    <a:xfrm>
                      <a:off x="6977457" y="4115703"/>
                      <a:ext cx="21869" cy="9135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1869" h="9135">
                          <a:moveTo>
                            <a:pt x="0" y="9135"/>
                          </a:moveTo>
                          <a:lnTo>
                            <a:pt x="21869" y="9135"/>
                          </a:lnTo>
                          <a:lnTo>
                            <a:pt x="19638" y="0"/>
                          </a:lnTo>
                          <a:lnTo>
                            <a:pt x="2678" y="0"/>
                          </a:lnTo>
                          <a:lnTo>
                            <a:pt x="0" y="9135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383B3B"/>
                        </a:gs>
                        <a:gs pos="100000">
                          <a:srgbClr val="161717"/>
                        </a:gs>
                      </a:gsLst>
                      <a:lin ang="0" scaled="0"/>
                    </a:gradFill>
                    <a:ln w="7600" cap="flat">
                      <a:noFill/>
                      <a:miter lim="800000"/>
                    </a:ln>
                  </p:spPr>
                </p:sp>
                <p:sp>
                  <p:nvSpPr>
                    <p:cNvPr id="1333" name="1332 Forma libre"/>
                    <p:cNvSpPr/>
                    <p:nvPr/>
                  </p:nvSpPr>
                  <p:spPr>
                    <a:xfrm>
                      <a:off x="7000750" y="4115760"/>
                      <a:ext cx="22035" cy="9071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2035" h="9071">
                          <a:moveTo>
                            <a:pt x="0" y="9134"/>
                          </a:moveTo>
                          <a:lnTo>
                            <a:pt x="21993" y="9134"/>
                          </a:lnTo>
                          <a:lnTo>
                            <a:pt x="18711" y="0"/>
                          </a:lnTo>
                          <a:lnTo>
                            <a:pt x="2552" y="0"/>
                          </a:lnTo>
                          <a:lnTo>
                            <a:pt x="0" y="9134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383B3B"/>
                        </a:gs>
                        <a:gs pos="100000">
                          <a:srgbClr val="161717"/>
                        </a:gs>
                      </a:gsLst>
                      <a:lin ang="0" scaled="0"/>
                    </a:gradFill>
                    <a:ln w="7600" cap="flat">
                      <a:noFill/>
                      <a:miter lim="800000"/>
                    </a:ln>
                  </p:spPr>
                </p:sp>
                <p:sp>
                  <p:nvSpPr>
                    <p:cNvPr id="1334" name="1333 Forma libre"/>
                    <p:cNvSpPr/>
                    <p:nvPr/>
                  </p:nvSpPr>
                  <p:spPr>
                    <a:xfrm>
                      <a:off x="7023109" y="4115548"/>
                      <a:ext cx="21796" cy="9309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1796" h="9309">
                          <a:moveTo>
                            <a:pt x="0" y="9373"/>
                          </a:moveTo>
                          <a:lnTo>
                            <a:pt x="21869" y="9373"/>
                          </a:lnTo>
                          <a:lnTo>
                            <a:pt x="18064" y="33"/>
                          </a:lnTo>
                          <a:lnTo>
                            <a:pt x="2677" y="238"/>
                          </a:lnTo>
                          <a:lnTo>
                            <a:pt x="0" y="9373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383B3B"/>
                        </a:gs>
                        <a:gs pos="100000">
                          <a:srgbClr val="161717"/>
                        </a:gs>
                      </a:gsLst>
                      <a:lin ang="0" scaled="0"/>
                    </a:gradFill>
                    <a:ln w="7600" cap="flat">
                      <a:noFill/>
                      <a:miter lim="800000"/>
                    </a:ln>
                  </p:spPr>
                </p:sp>
                <p:sp>
                  <p:nvSpPr>
                    <p:cNvPr id="1335" name="1334 Forma libre"/>
                    <p:cNvSpPr/>
                    <p:nvPr/>
                  </p:nvSpPr>
                  <p:spPr>
                    <a:xfrm>
                      <a:off x="7045215" y="4115816"/>
                      <a:ext cx="22035" cy="9071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2035" h="9071">
                          <a:moveTo>
                            <a:pt x="0" y="9134"/>
                          </a:moveTo>
                          <a:lnTo>
                            <a:pt x="21993" y="9134"/>
                          </a:lnTo>
                          <a:lnTo>
                            <a:pt x="18711" y="0"/>
                          </a:lnTo>
                          <a:lnTo>
                            <a:pt x="2552" y="0"/>
                          </a:lnTo>
                          <a:lnTo>
                            <a:pt x="0" y="9134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383B3B"/>
                        </a:gs>
                        <a:gs pos="100000">
                          <a:srgbClr val="161717"/>
                        </a:gs>
                      </a:gsLst>
                      <a:lin ang="0" scaled="0"/>
                    </a:gradFill>
                    <a:ln w="7600" cap="flat">
                      <a:noFill/>
                      <a:miter lim="800000"/>
                    </a:ln>
                  </p:spPr>
                </p:sp>
                <p:sp>
                  <p:nvSpPr>
                    <p:cNvPr id="1336" name="1335 Forma libre"/>
                    <p:cNvSpPr/>
                    <p:nvPr/>
                  </p:nvSpPr>
                  <p:spPr>
                    <a:xfrm>
                      <a:off x="7068242" y="4115208"/>
                      <a:ext cx="21796" cy="9309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1796" h="9309">
                          <a:moveTo>
                            <a:pt x="0" y="9373"/>
                          </a:moveTo>
                          <a:lnTo>
                            <a:pt x="21869" y="9373"/>
                          </a:lnTo>
                          <a:lnTo>
                            <a:pt x="18064" y="33"/>
                          </a:lnTo>
                          <a:lnTo>
                            <a:pt x="2677" y="238"/>
                          </a:lnTo>
                          <a:lnTo>
                            <a:pt x="0" y="9373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383B3B"/>
                        </a:gs>
                        <a:gs pos="100000">
                          <a:srgbClr val="161717"/>
                        </a:gs>
                      </a:gsLst>
                      <a:lin ang="0" scaled="0"/>
                    </a:gradFill>
                    <a:ln w="7600" cap="flat">
                      <a:noFill/>
                      <a:miter lim="800000"/>
                    </a:ln>
                  </p:spPr>
                </p:sp>
                <p:sp>
                  <p:nvSpPr>
                    <p:cNvPr id="1337" name="1336 Forma libre"/>
                    <p:cNvSpPr/>
                    <p:nvPr/>
                  </p:nvSpPr>
                  <p:spPr>
                    <a:xfrm>
                      <a:off x="7090350" y="4115476"/>
                      <a:ext cx="22035" cy="9071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2035" h="9071">
                          <a:moveTo>
                            <a:pt x="0" y="9134"/>
                          </a:moveTo>
                          <a:lnTo>
                            <a:pt x="21993" y="9134"/>
                          </a:lnTo>
                          <a:lnTo>
                            <a:pt x="18711" y="0"/>
                          </a:lnTo>
                          <a:lnTo>
                            <a:pt x="2552" y="0"/>
                          </a:lnTo>
                          <a:lnTo>
                            <a:pt x="0" y="9134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383B3B"/>
                        </a:gs>
                        <a:gs pos="100000">
                          <a:srgbClr val="161717"/>
                        </a:gs>
                      </a:gsLst>
                      <a:lin ang="0" scaled="0"/>
                    </a:gradFill>
                    <a:ln w="7600" cap="flat">
                      <a:noFill/>
                      <a:miter lim="800000"/>
                    </a:ln>
                  </p:spPr>
                </p:sp>
                <p:sp>
                  <p:nvSpPr>
                    <p:cNvPr id="1338" name="1337 Forma libre"/>
                    <p:cNvSpPr/>
                    <p:nvPr/>
                  </p:nvSpPr>
                  <p:spPr>
                    <a:xfrm>
                      <a:off x="7110822" y="4115318"/>
                      <a:ext cx="61076" cy="9548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61076" h="9548">
                          <a:moveTo>
                            <a:pt x="0" y="9480"/>
                          </a:moveTo>
                          <a:lnTo>
                            <a:pt x="61076" y="9359"/>
                          </a:lnTo>
                          <a:lnTo>
                            <a:pt x="57292" y="-26"/>
                          </a:lnTo>
                          <a:lnTo>
                            <a:pt x="4359" y="451"/>
                          </a:lnTo>
                          <a:lnTo>
                            <a:pt x="0" y="9480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383B3B"/>
                        </a:gs>
                        <a:gs pos="100000">
                          <a:srgbClr val="161717"/>
                        </a:gs>
                      </a:gsLst>
                      <a:lin ang="0" scaled="0"/>
                    </a:gradFill>
                    <a:ln w="7600" cap="flat">
                      <a:noFill/>
                      <a:miter lim="800000"/>
                    </a:ln>
                  </p:spPr>
                </p:sp>
              </p:grpSp>
              <p:grpSp>
                <p:nvGrpSpPr>
                  <p:cNvPr id="2163" name="1338 Grupo"/>
                  <p:cNvGrpSpPr/>
                  <p:nvPr/>
                </p:nvGrpSpPr>
                <p:grpSpPr>
                  <a:xfrm>
                    <a:off x="6833194" y="4119692"/>
                    <a:ext cx="340215" cy="11458"/>
                    <a:chOff x="6833194" y="4119692"/>
                    <a:chExt cx="340215" cy="11458"/>
                  </a:xfrm>
                </p:grpSpPr>
                <p:sp>
                  <p:nvSpPr>
                    <p:cNvPr id="1340" name="1339 Forma libre"/>
                    <p:cNvSpPr/>
                    <p:nvPr/>
                  </p:nvSpPr>
                  <p:spPr>
                    <a:xfrm>
                      <a:off x="6865993" y="4119723"/>
                      <a:ext cx="31935" cy="11261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31935" h="11261">
                          <a:moveTo>
                            <a:pt x="-145" y="11209"/>
                          </a:moveTo>
                          <a:lnTo>
                            <a:pt x="31790" y="11207"/>
                          </a:lnTo>
                          <a:lnTo>
                            <a:pt x="27216" y="0"/>
                          </a:lnTo>
                          <a:lnTo>
                            <a:pt x="5642" y="0"/>
                          </a:lnTo>
                          <a:lnTo>
                            <a:pt x="-145" y="11209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E1ECEE"/>
                        </a:gs>
                        <a:gs pos="100000">
                          <a:srgbClr val="262626"/>
                        </a:gs>
                      </a:gsLst>
                      <a:lin ang="5400000" scaled="0"/>
                    </a:gradFill>
                    <a:ln w="7600" cap="flat">
                      <a:noFill/>
                      <a:miter lim="800000"/>
                    </a:ln>
                  </p:spPr>
                </p:sp>
                <p:sp>
                  <p:nvSpPr>
                    <p:cNvPr id="1341" name="1340 Forma libre"/>
                    <p:cNvSpPr/>
                    <p:nvPr/>
                  </p:nvSpPr>
                  <p:spPr>
                    <a:xfrm>
                      <a:off x="6833197" y="4119897"/>
                      <a:ext cx="37364" cy="11082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37364" h="11082">
                          <a:moveTo>
                            <a:pt x="99" y="11082"/>
                          </a:moveTo>
                          <a:lnTo>
                            <a:pt x="37441" y="11149"/>
                          </a:lnTo>
                          <a:lnTo>
                            <a:pt x="31024" y="-17"/>
                          </a:lnTo>
                          <a:lnTo>
                            <a:pt x="3194" y="127"/>
                          </a:lnTo>
                          <a:lnTo>
                            <a:pt x="99" y="11082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E1ECEE"/>
                        </a:gs>
                        <a:gs pos="100000">
                          <a:srgbClr val="262626"/>
                        </a:gs>
                      </a:gsLst>
                      <a:lin ang="5400000" scaled="0"/>
                    </a:gradFill>
                    <a:ln w="7600" cap="flat">
                      <a:noFill/>
                      <a:miter lim="800000"/>
                    </a:ln>
                  </p:spPr>
                </p:sp>
                <p:sp>
                  <p:nvSpPr>
                    <p:cNvPr id="1342" name="1341 Forma libre"/>
                    <p:cNvSpPr/>
                    <p:nvPr/>
                  </p:nvSpPr>
                  <p:spPr>
                    <a:xfrm>
                      <a:off x="6894062" y="4119720"/>
                      <a:ext cx="33771" cy="11149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33771" h="11149">
                          <a:moveTo>
                            <a:pt x="95" y="11210"/>
                          </a:moveTo>
                          <a:lnTo>
                            <a:pt x="33819" y="11209"/>
                          </a:lnTo>
                          <a:lnTo>
                            <a:pt x="27455" y="0"/>
                          </a:lnTo>
                          <a:lnTo>
                            <a:pt x="5882" y="0"/>
                          </a:lnTo>
                          <a:lnTo>
                            <a:pt x="95" y="11210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E1ECEE"/>
                        </a:gs>
                        <a:gs pos="100000">
                          <a:srgbClr val="262626"/>
                        </a:gs>
                      </a:gsLst>
                      <a:lin ang="5400000" scaled="0"/>
                    </a:gradFill>
                    <a:ln w="7600" cap="flat">
                      <a:noFill/>
                      <a:miter lim="800000"/>
                    </a:ln>
                  </p:spPr>
                </p:sp>
                <p:sp>
                  <p:nvSpPr>
                    <p:cNvPr id="1343" name="1342 Forma libre"/>
                    <p:cNvSpPr/>
                    <p:nvPr/>
                  </p:nvSpPr>
                  <p:spPr>
                    <a:xfrm>
                      <a:off x="6921630" y="4119718"/>
                      <a:ext cx="137480" cy="11219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137480" h="11219">
                          <a:moveTo>
                            <a:pt x="0" y="11085"/>
                          </a:moveTo>
                          <a:lnTo>
                            <a:pt x="137480" y="11219"/>
                          </a:lnTo>
                          <a:lnTo>
                            <a:pt x="128403" y="105"/>
                          </a:lnTo>
                          <a:lnTo>
                            <a:pt x="7688" y="105"/>
                          </a:lnTo>
                          <a:lnTo>
                            <a:pt x="0" y="11085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E1ECEE"/>
                        </a:gs>
                        <a:gs pos="100000">
                          <a:srgbClr val="262626"/>
                        </a:gs>
                      </a:gsLst>
                      <a:lin ang="5400000" scaled="0"/>
                    </a:gradFill>
                    <a:ln w="7600" cap="flat">
                      <a:noFill/>
                      <a:miter lim="800000"/>
                    </a:ln>
                  </p:spPr>
                </p:sp>
                <p:sp>
                  <p:nvSpPr>
                    <p:cNvPr id="1344" name="1343 Forma libre"/>
                    <p:cNvSpPr/>
                    <p:nvPr/>
                  </p:nvSpPr>
                  <p:spPr>
                    <a:xfrm>
                      <a:off x="7052897" y="4119808"/>
                      <a:ext cx="31935" cy="11261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31935" h="11261">
                          <a:moveTo>
                            <a:pt x="-145" y="11209"/>
                          </a:moveTo>
                          <a:lnTo>
                            <a:pt x="31790" y="11207"/>
                          </a:lnTo>
                          <a:lnTo>
                            <a:pt x="27216" y="0"/>
                          </a:lnTo>
                          <a:lnTo>
                            <a:pt x="5642" y="0"/>
                          </a:lnTo>
                          <a:lnTo>
                            <a:pt x="-145" y="11209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E1ECEE"/>
                        </a:gs>
                        <a:gs pos="100000">
                          <a:srgbClr val="262626"/>
                        </a:gs>
                      </a:gsLst>
                      <a:lin ang="5400000" scaled="0"/>
                    </a:gradFill>
                    <a:ln w="7600" cap="flat">
                      <a:noFill/>
                      <a:miter lim="800000"/>
                    </a:ln>
                  </p:spPr>
                </p:sp>
                <p:sp>
                  <p:nvSpPr>
                    <p:cNvPr id="1345" name="1344 Forma libre"/>
                    <p:cNvSpPr/>
                    <p:nvPr/>
                  </p:nvSpPr>
                  <p:spPr>
                    <a:xfrm>
                      <a:off x="7080255" y="4119720"/>
                      <a:ext cx="33771" cy="11149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33771" h="11149">
                          <a:moveTo>
                            <a:pt x="95" y="11210"/>
                          </a:moveTo>
                          <a:lnTo>
                            <a:pt x="33819" y="11209"/>
                          </a:lnTo>
                          <a:lnTo>
                            <a:pt x="27455" y="0"/>
                          </a:lnTo>
                          <a:lnTo>
                            <a:pt x="5882" y="0"/>
                          </a:lnTo>
                          <a:lnTo>
                            <a:pt x="95" y="11210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E1ECEE"/>
                        </a:gs>
                        <a:gs pos="100000">
                          <a:srgbClr val="262626"/>
                        </a:gs>
                      </a:gsLst>
                      <a:lin ang="5400000" scaled="0"/>
                    </a:gradFill>
                    <a:ln w="7600" cap="flat">
                      <a:noFill/>
                      <a:miter lim="800000"/>
                    </a:ln>
                  </p:spPr>
                </p:sp>
                <p:sp>
                  <p:nvSpPr>
                    <p:cNvPr id="1346" name="1345 Forma libre"/>
                    <p:cNvSpPr/>
                    <p:nvPr/>
                  </p:nvSpPr>
                  <p:spPr>
                    <a:xfrm>
                      <a:off x="7108860" y="4119663"/>
                      <a:ext cx="31935" cy="11261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31935" h="11261">
                          <a:moveTo>
                            <a:pt x="-145" y="11209"/>
                          </a:moveTo>
                          <a:lnTo>
                            <a:pt x="31790" y="11207"/>
                          </a:lnTo>
                          <a:lnTo>
                            <a:pt x="27216" y="0"/>
                          </a:lnTo>
                          <a:lnTo>
                            <a:pt x="5642" y="0"/>
                          </a:lnTo>
                          <a:lnTo>
                            <a:pt x="-145" y="11209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E1ECEE"/>
                        </a:gs>
                        <a:gs pos="100000">
                          <a:srgbClr val="262626"/>
                        </a:gs>
                      </a:gsLst>
                      <a:lin ang="5400000" scaled="0"/>
                    </a:gradFill>
                    <a:ln w="7600" cap="flat">
                      <a:noFill/>
                      <a:miter lim="800000"/>
                    </a:ln>
                  </p:spPr>
                </p:sp>
                <p:sp>
                  <p:nvSpPr>
                    <p:cNvPr id="1347" name="1346 Forma libre"/>
                    <p:cNvSpPr/>
                    <p:nvPr/>
                  </p:nvSpPr>
                  <p:spPr>
                    <a:xfrm>
                      <a:off x="7134875" y="4119720"/>
                      <a:ext cx="38641" cy="11139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38641" h="11139">
                          <a:moveTo>
                            <a:pt x="109" y="11209"/>
                          </a:moveTo>
                          <a:lnTo>
                            <a:pt x="38695" y="11208"/>
                          </a:lnTo>
                          <a:lnTo>
                            <a:pt x="34595" y="0"/>
                          </a:lnTo>
                          <a:lnTo>
                            <a:pt x="6730" y="0"/>
                          </a:lnTo>
                          <a:lnTo>
                            <a:pt x="109" y="11209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E1ECEE"/>
                        </a:gs>
                        <a:gs pos="100000">
                          <a:srgbClr val="262626"/>
                        </a:gs>
                      </a:gsLst>
                      <a:lin ang="5400000" scaled="0"/>
                    </a:gradFill>
                    <a:ln w="7600" cap="flat">
                      <a:noFill/>
                      <a:miter lim="800000"/>
                    </a:ln>
                  </p:spPr>
                </p:sp>
              </p:grpSp>
              <p:sp>
                <p:nvSpPr>
                  <p:cNvPr id="1348" name="1347 Forma libre"/>
                  <p:cNvSpPr/>
                  <p:nvPr/>
                </p:nvSpPr>
                <p:spPr>
                  <a:xfrm>
                    <a:off x="7204762" y="4113747"/>
                    <a:ext cx="24670" cy="11458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4670" h="11458">
                        <a:moveTo>
                          <a:pt x="335" y="11219"/>
                        </a:moveTo>
                        <a:lnTo>
                          <a:pt x="24730" y="11493"/>
                        </a:lnTo>
                        <a:lnTo>
                          <a:pt x="18263" y="35"/>
                        </a:lnTo>
                        <a:lnTo>
                          <a:pt x="2216" y="35"/>
                        </a:lnTo>
                        <a:lnTo>
                          <a:pt x="60" y="5526"/>
                        </a:lnTo>
                        <a:lnTo>
                          <a:pt x="335" y="11219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E1ECEE"/>
                      </a:gs>
                      <a:gs pos="100000">
                        <a:srgbClr val="262626"/>
                      </a:gs>
                    </a:gsLst>
                    <a:lin ang="5400000" scaled="0"/>
                  </a:gradFill>
                  <a:ln w="7600" cap="flat">
                    <a:noFill/>
                    <a:miter lim="800000"/>
                  </a:ln>
                </p:spPr>
              </p:sp>
              <p:sp>
                <p:nvSpPr>
                  <p:cNvPr id="1349" name="1348 Forma libre"/>
                  <p:cNvSpPr/>
                  <p:nvPr/>
                </p:nvSpPr>
                <p:spPr>
                  <a:xfrm>
                    <a:off x="7205444" y="4116051"/>
                    <a:ext cx="21186" cy="7921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1186" h="7921">
                        <a:moveTo>
                          <a:pt x="0" y="7921"/>
                        </a:moveTo>
                        <a:lnTo>
                          <a:pt x="21186" y="7921"/>
                        </a:lnTo>
                        <a:lnTo>
                          <a:pt x="19024" y="0"/>
                        </a:lnTo>
                        <a:lnTo>
                          <a:pt x="2594" y="0"/>
                        </a:lnTo>
                        <a:lnTo>
                          <a:pt x="0" y="7921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383B3B"/>
                      </a:gs>
                      <a:gs pos="100000">
                        <a:srgbClr val="161717"/>
                      </a:gs>
                    </a:gsLst>
                    <a:lin ang="0" scaled="0"/>
                  </a:gradFill>
                  <a:ln w="7600" cap="flat">
                    <a:noFill/>
                    <a:miter lim="800000"/>
                  </a:ln>
                </p:spPr>
              </p:sp>
              <p:grpSp>
                <p:nvGrpSpPr>
                  <p:cNvPr id="2167" name="1349 Grupo"/>
                  <p:cNvGrpSpPr/>
                  <p:nvPr/>
                </p:nvGrpSpPr>
                <p:grpSpPr>
                  <a:xfrm>
                    <a:off x="7183444" y="4119579"/>
                    <a:ext cx="67304" cy="11458"/>
                    <a:chOff x="7183444" y="4119579"/>
                    <a:chExt cx="67304" cy="11458"/>
                  </a:xfrm>
                </p:grpSpPr>
                <p:sp>
                  <p:nvSpPr>
                    <p:cNvPr id="1351" name="1350 Forma libre"/>
                    <p:cNvSpPr/>
                    <p:nvPr/>
                  </p:nvSpPr>
                  <p:spPr>
                    <a:xfrm>
                      <a:off x="7183385" y="4119543"/>
                      <a:ext cx="24670" cy="11458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4670" h="11458">
                          <a:moveTo>
                            <a:pt x="335" y="11219"/>
                          </a:moveTo>
                          <a:lnTo>
                            <a:pt x="24730" y="11493"/>
                          </a:lnTo>
                          <a:lnTo>
                            <a:pt x="18263" y="35"/>
                          </a:lnTo>
                          <a:lnTo>
                            <a:pt x="2216" y="35"/>
                          </a:lnTo>
                          <a:lnTo>
                            <a:pt x="60" y="5526"/>
                          </a:lnTo>
                          <a:lnTo>
                            <a:pt x="335" y="11219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E1ECEE"/>
                        </a:gs>
                        <a:gs pos="100000">
                          <a:srgbClr val="262626"/>
                        </a:gs>
                      </a:gsLst>
                      <a:lin ang="5400000" scaled="0"/>
                    </a:gradFill>
                    <a:ln w="7600" cap="flat">
                      <a:noFill/>
                      <a:miter lim="800000"/>
                    </a:ln>
                  </p:spPr>
                </p:sp>
                <p:sp>
                  <p:nvSpPr>
                    <p:cNvPr id="1352" name="1351 Forma libre"/>
                    <p:cNvSpPr/>
                    <p:nvPr/>
                  </p:nvSpPr>
                  <p:spPr>
                    <a:xfrm>
                      <a:off x="7203062" y="4119838"/>
                      <a:ext cx="27341" cy="11149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7341" h="11149">
                          <a:moveTo>
                            <a:pt x="77" y="11210"/>
                          </a:moveTo>
                          <a:lnTo>
                            <a:pt x="27380" y="11209"/>
                          </a:lnTo>
                          <a:lnTo>
                            <a:pt x="22228" y="0"/>
                          </a:lnTo>
                          <a:lnTo>
                            <a:pt x="4762" y="0"/>
                          </a:lnTo>
                          <a:lnTo>
                            <a:pt x="77" y="11210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E1ECEE"/>
                        </a:gs>
                        <a:gs pos="100000">
                          <a:srgbClr val="262626"/>
                        </a:gs>
                      </a:gsLst>
                      <a:lin ang="5400000" scaled="0"/>
                    </a:gradFill>
                    <a:ln w="7600" cap="flat">
                      <a:noFill/>
                      <a:miter lim="800000"/>
                    </a:ln>
                  </p:spPr>
                </p:sp>
                <p:sp>
                  <p:nvSpPr>
                    <p:cNvPr id="1353" name="1352 Forma libre"/>
                    <p:cNvSpPr/>
                    <p:nvPr/>
                  </p:nvSpPr>
                  <p:spPr>
                    <a:xfrm>
                      <a:off x="7225748" y="4119880"/>
                      <a:ext cx="24910" cy="11219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4910" h="11219">
                          <a:moveTo>
                            <a:pt x="-102" y="11219"/>
                          </a:moveTo>
                          <a:lnTo>
                            <a:pt x="25001" y="11207"/>
                          </a:lnTo>
                          <a:lnTo>
                            <a:pt x="22845" y="3576"/>
                          </a:lnTo>
                          <a:lnTo>
                            <a:pt x="19207" y="0"/>
                          </a:lnTo>
                          <a:lnTo>
                            <a:pt x="3982" y="0"/>
                          </a:lnTo>
                          <a:lnTo>
                            <a:pt x="-102" y="11219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E1ECEE"/>
                        </a:gs>
                        <a:gs pos="100000">
                          <a:srgbClr val="262626"/>
                        </a:gs>
                      </a:gsLst>
                      <a:lin ang="5400000" scaled="0"/>
                    </a:gradFill>
                    <a:ln w="7600" cap="flat">
                      <a:noFill/>
                      <a:miter lim="800000"/>
                    </a:ln>
                  </p:spPr>
                </p:sp>
              </p:grpSp>
              <p:grpSp>
                <p:nvGrpSpPr>
                  <p:cNvPr id="2171" name="1353 Grupo"/>
                  <p:cNvGrpSpPr/>
                  <p:nvPr/>
                </p:nvGrpSpPr>
                <p:grpSpPr>
                  <a:xfrm>
                    <a:off x="7177808" y="4099142"/>
                    <a:ext cx="67846" cy="11458"/>
                    <a:chOff x="7177808" y="4099142"/>
                    <a:chExt cx="67846" cy="11458"/>
                  </a:xfrm>
                </p:grpSpPr>
                <p:sp>
                  <p:nvSpPr>
                    <p:cNvPr id="1355" name="1354 Forma libre"/>
                    <p:cNvSpPr/>
                    <p:nvPr/>
                  </p:nvSpPr>
                  <p:spPr>
                    <a:xfrm>
                      <a:off x="7177757" y="4099019"/>
                      <a:ext cx="24879" cy="11458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4879" h="11458">
                          <a:moveTo>
                            <a:pt x="338" y="11219"/>
                          </a:moveTo>
                          <a:lnTo>
                            <a:pt x="24939" y="11493"/>
                          </a:lnTo>
                          <a:lnTo>
                            <a:pt x="18418" y="35"/>
                          </a:lnTo>
                          <a:lnTo>
                            <a:pt x="2234" y="35"/>
                          </a:lnTo>
                          <a:lnTo>
                            <a:pt x="60" y="5526"/>
                          </a:lnTo>
                          <a:lnTo>
                            <a:pt x="338" y="11219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E1ECEE"/>
                        </a:gs>
                        <a:gs pos="100000">
                          <a:srgbClr val="262626"/>
                        </a:gs>
                      </a:gsLst>
                      <a:lin ang="5400000" scaled="0"/>
                    </a:gradFill>
                    <a:ln w="7600" cap="flat">
                      <a:noFill/>
                      <a:miter lim="800000"/>
                    </a:ln>
                  </p:spPr>
                </p:sp>
                <p:sp>
                  <p:nvSpPr>
                    <p:cNvPr id="1356" name="1355 Forma libre"/>
                    <p:cNvSpPr/>
                    <p:nvPr/>
                  </p:nvSpPr>
                  <p:spPr>
                    <a:xfrm>
                      <a:off x="7197601" y="4099314"/>
                      <a:ext cx="27572" cy="11149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7572" h="11149">
                          <a:moveTo>
                            <a:pt x="77" y="11210"/>
                          </a:moveTo>
                          <a:lnTo>
                            <a:pt x="27611" y="11209"/>
                          </a:lnTo>
                          <a:lnTo>
                            <a:pt x="22416" y="0"/>
                          </a:lnTo>
                          <a:lnTo>
                            <a:pt x="4802" y="0"/>
                          </a:lnTo>
                          <a:lnTo>
                            <a:pt x="77" y="11210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E1ECEE"/>
                        </a:gs>
                        <a:gs pos="100000">
                          <a:srgbClr val="262626"/>
                        </a:gs>
                      </a:gsLst>
                      <a:lin ang="5400000" scaled="0"/>
                    </a:gradFill>
                    <a:ln w="7600" cap="flat">
                      <a:noFill/>
                      <a:miter lim="800000"/>
                    </a:ln>
                  </p:spPr>
                </p:sp>
                <p:sp>
                  <p:nvSpPr>
                    <p:cNvPr id="1357" name="1356 Forma libre"/>
                    <p:cNvSpPr/>
                    <p:nvPr/>
                  </p:nvSpPr>
                  <p:spPr>
                    <a:xfrm>
                      <a:off x="7220478" y="4099354"/>
                      <a:ext cx="25335" cy="11033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5335" h="11033">
                          <a:moveTo>
                            <a:pt x="-103" y="11219"/>
                          </a:moveTo>
                          <a:lnTo>
                            <a:pt x="25212" y="11208"/>
                          </a:lnTo>
                          <a:lnTo>
                            <a:pt x="19370" y="0"/>
                          </a:lnTo>
                          <a:lnTo>
                            <a:pt x="4016" y="0"/>
                          </a:lnTo>
                          <a:lnTo>
                            <a:pt x="-103" y="11219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E1ECEE"/>
                        </a:gs>
                        <a:gs pos="100000">
                          <a:srgbClr val="262626"/>
                        </a:gs>
                      </a:gsLst>
                      <a:lin ang="5400000" scaled="0"/>
                    </a:gradFill>
                    <a:ln w="7600" cap="flat">
                      <a:noFill/>
                      <a:miter lim="800000"/>
                    </a:ln>
                  </p:spPr>
                </p:sp>
              </p:grpSp>
              <p:grpSp>
                <p:nvGrpSpPr>
                  <p:cNvPr id="2175" name="1357 Grupo"/>
                  <p:cNvGrpSpPr/>
                  <p:nvPr/>
                </p:nvGrpSpPr>
                <p:grpSpPr>
                  <a:xfrm>
                    <a:off x="7177776" y="4101609"/>
                    <a:ext cx="65900" cy="7957"/>
                    <a:chOff x="7177776" y="4101609"/>
                    <a:chExt cx="65900" cy="7957"/>
                  </a:xfrm>
                </p:grpSpPr>
                <p:sp>
                  <p:nvSpPr>
                    <p:cNvPr id="1359" name="1358 Forma libre"/>
                    <p:cNvSpPr/>
                    <p:nvPr/>
                  </p:nvSpPr>
                  <p:spPr>
                    <a:xfrm>
                      <a:off x="7177637" y="4101659"/>
                      <a:ext cx="22470" cy="7921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2470" h="7921">
                          <a:moveTo>
                            <a:pt x="0" y="7921"/>
                          </a:moveTo>
                          <a:lnTo>
                            <a:pt x="22470" y="7921"/>
                          </a:lnTo>
                          <a:lnTo>
                            <a:pt x="20177" y="0"/>
                          </a:lnTo>
                          <a:lnTo>
                            <a:pt x="2751" y="0"/>
                          </a:lnTo>
                          <a:lnTo>
                            <a:pt x="0" y="7921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383B3B"/>
                        </a:gs>
                        <a:gs pos="100000">
                          <a:srgbClr val="161717"/>
                        </a:gs>
                      </a:gsLst>
                      <a:lin ang="0" scaled="0"/>
                    </a:gradFill>
                    <a:ln w="7600" cap="flat">
                      <a:noFill/>
                      <a:miter lim="800000"/>
                    </a:ln>
                  </p:spPr>
                </p:sp>
                <p:sp>
                  <p:nvSpPr>
                    <p:cNvPr id="1360" name="1359 Forma libre"/>
                    <p:cNvSpPr/>
                    <p:nvPr/>
                  </p:nvSpPr>
                  <p:spPr>
                    <a:xfrm>
                      <a:off x="7200173" y="4101707"/>
                      <a:ext cx="21019" cy="7921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1019" h="7921">
                          <a:moveTo>
                            <a:pt x="0" y="7921"/>
                          </a:moveTo>
                          <a:lnTo>
                            <a:pt x="21019" y="7921"/>
                          </a:lnTo>
                          <a:lnTo>
                            <a:pt x="18874" y="0"/>
                          </a:lnTo>
                          <a:lnTo>
                            <a:pt x="2574" y="0"/>
                          </a:lnTo>
                          <a:lnTo>
                            <a:pt x="0" y="7921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383B3B"/>
                        </a:gs>
                        <a:gs pos="100000">
                          <a:srgbClr val="161717"/>
                        </a:gs>
                      </a:gsLst>
                      <a:lin ang="0" scaled="0"/>
                    </a:gradFill>
                    <a:ln w="7600" cap="flat">
                      <a:noFill/>
                      <a:miter lim="800000"/>
                    </a:ln>
                  </p:spPr>
                </p:sp>
                <p:sp>
                  <p:nvSpPr>
                    <p:cNvPr id="1361" name="1360 Forma libre"/>
                    <p:cNvSpPr/>
                    <p:nvPr/>
                  </p:nvSpPr>
                  <p:spPr>
                    <a:xfrm>
                      <a:off x="7221232" y="4101659"/>
                      <a:ext cx="22470" cy="7921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2470" h="7921">
                          <a:moveTo>
                            <a:pt x="0" y="7921"/>
                          </a:moveTo>
                          <a:lnTo>
                            <a:pt x="22470" y="7921"/>
                          </a:lnTo>
                          <a:lnTo>
                            <a:pt x="20177" y="0"/>
                          </a:lnTo>
                          <a:lnTo>
                            <a:pt x="2751" y="0"/>
                          </a:lnTo>
                          <a:lnTo>
                            <a:pt x="0" y="7921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383B3B"/>
                        </a:gs>
                        <a:gs pos="100000">
                          <a:srgbClr val="161717"/>
                        </a:gs>
                      </a:gsLst>
                      <a:lin ang="0" scaled="0"/>
                    </a:gradFill>
                    <a:ln w="7600" cap="flat">
                      <a:noFill/>
                      <a:miter lim="800000"/>
                    </a:ln>
                  </p:spPr>
                </p:sp>
              </p:grpSp>
              <p:grpSp>
                <p:nvGrpSpPr>
                  <p:cNvPr id="2179" name="1361 Grupo"/>
                  <p:cNvGrpSpPr/>
                  <p:nvPr/>
                </p:nvGrpSpPr>
                <p:grpSpPr>
                  <a:xfrm>
                    <a:off x="7177833" y="4103193"/>
                    <a:ext cx="67304" cy="11458"/>
                    <a:chOff x="7177833" y="4103193"/>
                    <a:chExt cx="67304" cy="11458"/>
                  </a:xfrm>
                </p:grpSpPr>
                <p:sp>
                  <p:nvSpPr>
                    <p:cNvPr id="1363" name="1362 Forma libre"/>
                    <p:cNvSpPr/>
                    <p:nvPr/>
                  </p:nvSpPr>
                  <p:spPr>
                    <a:xfrm>
                      <a:off x="7177773" y="4103158"/>
                      <a:ext cx="24670" cy="11458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4670" h="11458">
                          <a:moveTo>
                            <a:pt x="335" y="11219"/>
                          </a:moveTo>
                          <a:lnTo>
                            <a:pt x="24730" y="11493"/>
                          </a:lnTo>
                          <a:lnTo>
                            <a:pt x="18263" y="35"/>
                          </a:lnTo>
                          <a:lnTo>
                            <a:pt x="2216" y="35"/>
                          </a:lnTo>
                          <a:lnTo>
                            <a:pt x="60" y="5526"/>
                          </a:lnTo>
                          <a:lnTo>
                            <a:pt x="335" y="11219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E1ECEE"/>
                        </a:gs>
                        <a:gs pos="100000">
                          <a:srgbClr val="262626"/>
                        </a:gs>
                      </a:gsLst>
                      <a:lin ang="5400000" scaled="0"/>
                    </a:gradFill>
                    <a:ln w="7600" cap="flat">
                      <a:noFill/>
                      <a:miter lim="800000"/>
                    </a:ln>
                  </p:spPr>
                </p:sp>
                <p:sp>
                  <p:nvSpPr>
                    <p:cNvPr id="1364" name="1363 Forma libre"/>
                    <p:cNvSpPr/>
                    <p:nvPr/>
                  </p:nvSpPr>
                  <p:spPr>
                    <a:xfrm>
                      <a:off x="7197450" y="4103453"/>
                      <a:ext cx="27341" cy="11149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7341" h="11149">
                          <a:moveTo>
                            <a:pt x="77" y="11210"/>
                          </a:moveTo>
                          <a:lnTo>
                            <a:pt x="27380" y="11209"/>
                          </a:lnTo>
                          <a:lnTo>
                            <a:pt x="22228" y="0"/>
                          </a:lnTo>
                          <a:lnTo>
                            <a:pt x="4762" y="0"/>
                          </a:lnTo>
                          <a:lnTo>
                            <a:pt x="77" y="11210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E1ECEE"/>
                        </a:gs>
                        <a:gs pos="100000">
                          <a:srgbClr val="262626"/>
                        </a:gs>
                      </a:gsLst>
                      <a:lin ang="5400000" scaled="0"/>
                    </a:gradFill>
                    <a:ln w="7600" cap="flat">
                      <a:noFill/>
                      <a:miter lim="800000"/>
                    </a:ln>
                  </p:spPr>
                </p:sp>
                <p:sp>
                  <p:nvSpPr>
                    <p:cNvPr id="1365" name="1364 Forma libre"/>
                    <p:cNvSpPr/>
                    <p:nvPr/>
                  </p:nvSpPr>
                  <p:spPr>
                    <a:xfrm>
                      <a:off x="7220136" y="4103494"/>
                      <a:ext cx="24910" cy="11219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4910" h="11219">
                          <a:moveTo>
                            <a:pt x="-102" y="11219"/>
                          </a:moveTo>
                          <a:lnTo>
                            <a:pt x="25001" y="11207"/>
                          </a:lnTo>
                          <a:lnTo>
                            <a:pt x="22845" y="3576"/>
                          </a:lnTo>
                          <a:lnTo>
                            <a:pt x="19207" y="0"/>
                          </a:lnTo>
                          <a:lnTo>
                            <a:pt x="3982" y="0"/>
                          </a:lnTo>
                          <a:lnTo>
                            <a:pt x="-102" y="11219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E1ECEE"/>
                        </a:gs>
                        <a:gs pos="100000">
                          <a:srgbClr val="262626"/>
                        </a:gs>
                      </a:gsLst>
                      <a:lin ang="5400000" scaled="0"/>
                    </a:gradFill>
                    <a:ln w="7600" cap="flat">
                      <a:noFill/>
                      <a:miter lim="800000"/>
                    </a:ln>
                  </p:spPr>
                </p:sp>
              </p:grpSp>
              <p:grpSp>
                <p:nvGrpSpPr>
                  <p:cNvPr id="2186" name="1365 Grupo"/>
                  <p:cNvGrpSpPr/>
                  <p:nvPr/>
                </p:nvGrpSpPr>
                <p:grpSpPr>
                  <a:xfrm>
                    <a:off x="7178413" y="4106535"/>
                    <a:ext cx="66425" cy="7957"/>
                    <a:chOff x="7178413" y="4106535"/>
                    <a:chExt cx="66425" cy="7957"/>
                  </a:xfrm>
                </p:grpSpPr>
                <p:sp>
                  <p:nvSpPr>
                    <p:cNvPr id="1367" name="1366 Forma libre"/>
                    <p:cNvSpPr/>
                    <p:nvPr/>
                  </p:nvSpPr>
                  <p:spPr>
                    <a:xfrm>
                      <a:off x="7178272" y="4106585"/>
                      <a:ext cx="22649" cy="7921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2649" h="7921">
                          <a:moveTo>
                            <a:pt x="0" y="7921"/>
                          </a:moveTo>
                          <a:lnTo>
                            <a:pt x="22649" y="7921"/>
                          </a:lnTo>
                          <a:lnTo>
                            <a:pt x="20338" y="0"/>
                          </a:lnTo>
                          <a:lnTo>
                            <a:pt x="2773" y="0"/>
                          </a:lnTo>
                          <a:lnTo>
                            <a:pt x="0" y="7921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383B3B"/>
                        </a:gs>
                        <a:gs pos="100000">
                          <a:srgbClr val="161717"/>
                        </a:gs>
                      </a:gsLst>
                      <a:lin ang="0" scaled="0"/>
                    </a:gradFill>
                    <a:ln w="7600" cap="flat">
                      <a:noFill/>
                      <a:miter lim="800000"/>
                    </a:ln>
                  </p:spPr>
                </p:sp>
                <p:sp>
                  <p:nvSpPr>
                    <p:cNvPr id="1368" name="1367 Forma libre"/>
                    <p:cNvSpPr/>
                    <p:nvPr/>
                  </p:nvSpPr>
                  <p:spPr>
                    <a:xfrm>
                      <a:off x="7200987" y="4106633"/>
                      <a:ext cx="21186" cy="7921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1186" h="7921">
                          <a:moveTo>
                            <a:pt x="0" y="7921"/>
                          </a:moveTo>
                          <a:lnTo>
                            <a:pt x="21186" y="7921"/>
                          </a:lnTo>
                          <a:lnTo>
                            <a:pt x="19024" y="0"/>
                          </a:lnTo>
                          <a:lnTo>
                            <a:pt x="2594" y="0"/>
                          </a:lnTo>
                          <a:lnTo>
                            <a:pt x="0" y="7921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383B3B"/>
                        </a:gs>
                        <a:gs pos="100000">
                          <a:srgbClr val="161717"/>
                        </a:gs>
                      </a:gsLst>
                      <a:lin ang="0" scaled="0"/>
                    </a:gradFill>
                    <a:ln w="7600" cap="flat">
                      <a:noFill/>
                      <a:miter lim="800000"/>
                    </a:ln>
                  </p:spPr>
                </p:sp>
                <p:sp>
                  <p:nvSpPr>
                    <p:cNvPr id="1369" name="1368 Forma libre"/>
                    <p:cNvSpPr/>
                    <p:nvPr/>
                  </p:nvSpPr>
                  <p:spPr>
                    <a:xfrm>
                      <a:off x="7222215" y="4106585"/>
                      <a:ext cx="22649" cy="7921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2649" h="7921">
                          <a:moveTo>
                            <a:pt x="0" y="7921"/>
                          </a:moveTo>
                          <a:lnTo>
                            <a:pt x="22649" y="7921"/>
                          </a:lnTo>
                          <a:lnTo>
                            <a:pt x="20338" y="0"/>
                          </a:lnTo>
                          <a:lnTo>
                            <a:pt x="2773" y="0"/>
                          </a:lnTo>
                          <a:lnTo>
                            <a:pt x="0" y="7921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383B3B"/>
                        </a:gs>
                        <a:gs pos="100000">
                          <a:srgbClr val="161717"/>
                        </a:gs>
                      </a:gsLst>
                      <a:lin ang="0" scaled="0"/>
                    </a:gradFill>
                    <a:ln w="7600" cap="flat">
                      <a:noFill/>
                      <a:miter lim="800000"/>
                    </a:ln>
                  </p:spPr>
                </p:sp>
              </p:grpSp>
              <p:grpSp>
                <p:nvGrpSpPr>
                  <p:cNvPr id="2190" name="1369 Grupo"/>
                  <p:cNvGrpSpPr/>
                  <p:nvPr/>
                </p:nvGrpSpPr>
                <p:grpSpPr>
                  <a:xfrm>
                    <a:off x="7256494" y="4101438"/>
                    <a:ext cx="83351" cy="7877"/>
                    <a:chOff x="7256494" y="4101438"/>
                    <a:chExt cx="83351" cy="7877"/>
                  </a:xfrm>
                </p:grpSpPr>
                <p:sp>
                  <p:nvSpPr>
                    <p:cNvPr id="1371" name="1370 Forma libre"/>
                    <p:cNvSpPr/>
                    <p:nvPr/>
                  </p:nvSpPr>
                  <p:spPr>
                    <a:xfrm>
                      <a:off x="7256398" y="4101427"/>
                      <a:ext cx="21427" cy="7921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1427" h="7921">
                          <a:moveTo>
                            <a:pt x="0" y="7921"/>
                          </a:moveTo>
                          <a:lnTo>
                            <a:pt x="21427" y="7921"/>
                          </a:lnTo>
                          <a:lnTo>
                            <a:pt x="19241" y="0"/>
                          </a:lnTo>
                          <a:lnTo>
                            <a:pt x="2624" y="0"/>
                          </a:lnTo>
                          <a:lnTo>
                            <a:pt x="0" y="7921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383B3B"/>
                        </a:gs>
                        <a:gs pos="100000">
                          <a:srgbClr val="161717"/>
                        </a:gs>
                      </a:gsLst>
                      <a:lin ang="0" scaled="0"/>
                    </a:gradFill>
                    <a:ln w="7600" cap="flat">
                      <a:noFill/>
                      <a:miter lim="800000"/>
                    </a:ln>
                  </p:spPr>
                </p:sp>
                <p:sp>
                  <p:nvSpPr>
                    <p:cNvPr id="1372" name="1371 Forma libre"/>
                    <p:cNvSpPr/>
                    <p:nvPr/>
                  </p:nvSpPr>
                  <p:spPr>
                    <a:xfrm>
                      <a:off x="7278366" y="4101475"/>
                      <a:ext cx="20043" cy="7921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0043" h="7921">
                          <a:moveTo>
                            <a:pt x="0" y="7921"/>
                          </a:moveTo>
                          <a:lnTo>
                            <a:pt x="20043" y="7921"/>
                          </a:lnTo>
                          <a:lnTo>
                            <a:pt x="17998" y="0"/>
                          </a:lnTo>
                          <a:lnTo>
                            <a:pt x="2454" y="0"/>
                          </a:lnTo>
                          <a:lnTo>
                            <a:pt x="0" y="7921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383B3B"/>
                        </a:gs>
                        <a:gs pos="100000">
                          <a:srgbClr val="161717"/>
                        </a:gs>
                      </a:gsLst>
                      <a:lin ang="0" scaled="0"/>
                    </a:gradFill>
                    <a:ln w="7600" cap="flat">
                      <a:noFill/>
                      <a:miter lim="800000"/>
                    </a:ln>
                  </p:spPr>
                </p:sp>
                <p:sp>
                  <p:nvSpPr>
                    <p:cNvPr id="1373" name="1372 Forma libre"/>
                    <p:cNvSpPr/>
                    <p:nvPr/>
                  </p:nvSpPr>
                  <p:spPr>
                    <a:xfrm>
                      <a:off x="7300843" y="4101428"/>
                      <a:ext cx="18682" cy="7877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18682" h="7877">
                          <a:moveTo>
                            <a:pt x="0" y="7921"/>
                          </a:moveTo>
                          <a:lnTo>
                            <a:pt x="18644" y="7648"/>
                          </a:lnTo>
                          <a:lnTo>
                            <a:pt x="15219" y="0"/>
                          </a:lnTo>
                          <a:lnTo>
                            <a:pt x="2075" y="0"/>
                          </a:lnTo>
                          <a:lnTo>
                            <a:pt x="0" y="7921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383B3B"/>
                        </a:gs>
                        <a:gs pos="100000">
                          <a:srgbClr val="161717"/>
                        </a:gs>
                      </a:gsLst>
                      <a:lin ang="0" scaled="0"/>
                    </a:gradFill>
                    <a:ln w="7600" cap="flat">
                      <a:noFill/>
                      <a:miter lim="800000"/>
                    </a:ln>
                  </p:spPr>
                </p:sp>
                <p:sp>
                  <p:nvSpPr>
                    <p:cNvPr id="1374" name="1373 Forma libre"/>
                    <p:cNvSpPr/>
                    <p:nvPr/>
                  </p:nvSpPr>
                  <p:spPr>
                    <a:xfrm>
                      <a:off x="7320025" y="4101645"/>
                      <a:ext cx="19880" cy="7877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19880" h="7877">
                          <a:moveTo>
                            <a:pt x="60" y="7789"/>
                          </a:moveTo>
                          <a:lnTo>
                            <a:pt x="19841" y="7648"/>
                          </a:lnTo>
                          <a:lnTo>
                            <a:pt x="16416" y="0"/>
                          </a:lnTo>
                          <a:lnTo>
                            <a:pt x="3273" y="0"/>
                          </a:lnTo>
                          <a:lnTo>
                            <a:pt x="60" y="7789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383B3B"/>
                        </a:gs>
                        <a:gs pos="100000">
                          <a:srgbClr val="161717"/>
                        </a:gs>
                      </a:gsLst>
                      <a:lin ang="0" scaled="0"/>
                    </a:gradFill>
                    <a:ln w="7600" cap="flat">
                      <a:noFill/>
                      <a:miter lim="800000"/>
                    </a:ln>
                  </p:spPr>
                </p:sp>
              </p:grpSp>
              <p:sp>
                <p:nvSpPr>
                  <p:cNvPr id="1375" name="1374 Forma libre"/>
                  <p:cNvSpPr/>
                  <p:nvPr/>
                </p:nvSpPr>
                <p:spPr>
                  <a:xfrm>
                    <a:off x="7321182" y="4103733"/>
                    <a:ext cx="26586" cy="16232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6586" h="16232">
                        <a:moveTo>
                          <a:pt x="66" y="16232"/>
                        </a:moveTo>
                        <a:lnTo>
                          <a:pt x="26586" y="15601"/>
                        </a:lnTo>
                        <a:lnTo>
                          <a:pt x="18179" y="86"/>
                        </a:lnTo>
                        <a:lnTo>
                          <a:pt x="4133" y="239"/>
                        </a:lnTo>
                        <a:lnTo>
                          <a:pt x="66" y="16232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E1ECEE"/>
                      </a:gs>
                      <a:gs pos="100000">
                        <a:srgbClr val="262626"/>
                      </a:gs>
                    </a:gsLst>
                    <a:lin ang="5400000" scaled="0"/>
                  </a:gradFill>
                  <a:ln w="7600" cap="flat">
                    <a:noFill/>
                    <a:miter lim="800000"/>
                  </a:ln>
                </p:spPr>
              </p:sp>
              <p:sp>
                <p:nvSpPr>
                  <p:cNvPr id="1376" name="1375 Forma libre"/>
                  <p:cNvSpPr/>
                  <p:nvPr/>
                </p:nvSpPr>
                <p:spPr>
                  <a:xfrm>
                    <a:off x="7325770" y="4111706"/>
                    <a:ext cx="20027" cy="7921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0027" h="7921">
                        <a:moveTo>
                          <a:pt x="0" y="7921"/>
                        </a:moveTo>
                        <a:lnTo>
                          <a:pt x="20027" y="7921"/>
                        </a:lnTo>
                        <a:lnTo>
                          <a:pt x="17983" y="0"/>
                        </a:lnTo>
                        <a:lnTo>
                          <a:pt x="2452" y="0"/>
                        </a:lnTo>
                        <a:lnTo>
                          <a:pt x="0" y="7921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383B3B"/>
                      </a:gs>
                      <a:gs pos="100000">
                        <a:srgbClr val="161717"/>
                      </a:gs>
                    </a:gsLst>
                    <a:lin ang="0" scaled="0"/>
                  </a:gradFill>
                  <a:ln w="7600" cap="flat">
                    <a:noFill/>
                    <a:miter lim="800000"/>
                  </a:ln>
                </p:spPr>
              </p:sp>
              <p:grpSp>
                <p:nvGrpSpPr>
                  <p:cNvPr id="2194" name="1376 Grupo"/>
                  <p:cNvGrpSpPr/>
                  <p:nvPr/>
                </p:nvGrpSpPr>
                <p:grpSpPr>
                  <a:xfrm>
                    <a:off x="7256733" y="4103827"/>
                    <a:ext cx="68022" cy="11458"/>
                    <a:chOff x="7256733" y="4103827"/>
                    <a:chExt cx="68022" cy="11458"/>
                  </a:xfrm>
                </p:grpSpPr>
                <p:sp>
                  <p:nvSpPr>
                    <p:cNvPr id="1378" name="1377 Forma libre"/>
                    <p:cNvSpPr/>
                    <p:nvPr/>
                  </p:nvSpPr>
                  <p:spPr>
                    <a:xfrm>
                      <a:off x="7256665" y="4103794"/>
                      <a:ext cx="25628" cy="11458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5628" h="11458">
                          <a:moveTo>
                            <a:pt x="1531" y="11219"/>
                          </a:moveTo>
                          <a:lnTo>
                            <a:pt x="25744" y="11493"/>
                          </a:lnTo>
                          <a:lnTo>
                            <a:pt x="19325" y="35"/>
                          </a:lnTo>
                          <a:lnTo>
                            <a:pt x="3398" y="35"/>
                          </a:lnTo>
                          <a:lnTo>
                            <a:pt x="67" y="5762"/>
                          </a:lnTo>
                          <a:lnTo>
                            <a:pt x="1531" y="11219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E1ECEE"/>
                        </a:gs>
                        <a:gs pos="100000">
                          <a:srgbClr val="262626"/>
                        </a:gs>
                      </a:gsLst>
                      <a:lin ang="5400000" scaled="0"/>
                    </a:gradFill>
                    <a:ln w="7600" cap="flat">
                      <a:noFill/>
                      <a:miter lim="800000"/>
                    </a:ln>
                  </p:spPr>
                </p:sp>
                <p:sp>
                  <p:nvSpPr>
                    <p:cNvPr id="1379" name="1378 Forma libre"/>
                    <p:cNvSpPr/>
                    <p:nvPr/>
                  </p:nvSpPr>
                  <p:spPr>
                    <a:xfrm>
                      <a:off x="7277396" y="4104089"/>
                      <a:ext cx="27137" cy="11149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7137" h="11149">
                          <a:moveTo>
                            <a:pt x="76" y="11210"/>
                          </a:moveTo>
                          <a:lnTo>
                            <a:pt x="27175" y="11209"/>
                          </a:lnTo>
                          <a:lnTo>
                            <a:pt x="22062" y="0"/>
                          </a:lnTo>
                          <a:lnTo>
                            <a:pt x="4726" y="0"/>
                          </a:lnTo>
                          <a:lnTo>
                            <a:pt x="76" y="11210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E1ECEE"/>
                        </a:gs>
                        <a:gs pos="100000">
                          <a:srgbClr val="262626"/>
                        </a:gs>
                      </a:gsLst>
                      <a:lin ang="5400000" scaled="0"/>
                    </a:gradFill>
                    <a:ln w="7600" cap="flat">
                      <a:noFill/>
                      <a:miter lim="800000"/>
                    </a:ln>
                  </p:spPr>
                </p:sp>
                <p:sp>
                  <p:nvSpPr>
                    <p:cNvPr id="1380" name="1379 Forma libre"/>
                    <p:cNvSpPr/>
                    <p:nvPr/>
                  </p:nvSpPr>
                  <p:spPr>
                    <a:xfrm>
                      <a:off x="7299912" y="4104130"/>
                      <a:ext cx="24935" cy="11033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4935" h="11033">
                          <a:moveTo>
                            <a:pt x="-101" y="11219"/>
                          </a:moveTo>
                          <a:lnTo>
                            <a:pt x="24814" y="11208"/>
                          </a:lnTo>
                          <a:lnTo>
                            <a:pt x="19064" y="0"/>
                          </a:lnTo>
                          <a:lnTo>
                            <a:pt x="3952" y="0"/>
                          </a:lnTo>
                          <a:lnTo>
                            <a:pt x="-101" y="11219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E1ECEE"/>
                        </a:gs>
                        <a:gs pos="100000">
                          <a:srgbClr val="262626"/>
                        </a:gs>
                      </a:gsLst>
                      <a:lin ang="5400000" scaled="0"/>
                    </a:gradFill>
                    <a:ln w="7600" cap="flat">
                      <a:noFill/>
                      <a:miter lim="800000"/>
                    </a:ln>
                  </p:spPr>
                </p:sp>
              </p:grpSp>
              <p:grpSp>
                <p:nvGrpSpPr>
                  <p:cNvPr id="2198" name="1380 Grupo"/>
                  <p:cNvGrpSpPr/>
                  <p:nvPr/>
                </p:nvGrpSpPr>
                <p:grpSpPr>
                  <a:xfrm>
                    <a:off x="7258440" y="4106483"/>
                    <a:ext cx="63232" cy="7957"/>
                    <a:chOff x="7258440" y="4106483"/>
                    <a:chExt cx="63232" cy="7957"/>
                  </a:xfrm>
                </p:grpSpPr>
                <p:sp>
                  <p:nvSpPr>
                    <p:cNvPr id="1382" name="1381 Forma libre"/>
                    <p:cNvSpPr/>
                    <p:nvPr/>
                  </p:nvSpPr>
                  <p:spPr>
                    <a:xfrm>
                      <a:off x="7258300" y="4106532"/>
                      <a:ext cx="22649" cy="7921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2649" h="7921">
                          <a:moveTo>
                            <a:pt x="0" y="7921"/>
                          </a:moveTo>
                          <a:lnTo>
                            <a:pt x="22649" y="7921"/>
                          </a:lnTo>
                          <a:lnTo>
                            <a:pt x="20338" y="0"/>
                          </a:lnTo>
                          <a:lnTo>
                            <a:pt x="2773" y="0"/>
                          </a:lnTo>
                          <a:lnTo>
                            <a:pt x="0" y="7921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383B3B"/>
                        </a:gs>
                        <a:gs pos="100000">
                          <a:srgbClr val="161717"/>
                        </a:gs>
                      </a:gsLst>
                      <a:lin ang="0" scaled="0"/>
                    </a:gradFill>
                    <a:ln w="7600" cap="flat">
                      <a:noFill/>
                      <a:miter lim="800000"/>
                    </a:ln>
                  </p:spPr>
                </p:sp>
                <p:sp>
                  <p:nvSpPr>
                    <p:cNvPr id="1383" name="1382 Forma libre"/>
                    <p:cNvSpPr/>
                    <p:nvPr/>
                  </p:nvSpPr>
                  <p:spPr>
                    <a:xfrm>
                      <a:off x="7281015" y="4106580"/>
                      <a:ext cx="21186" cy="7921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1186" h="7921">
                          <a:moveTo>
                            <a:pt x="0" y="7921"/>
                          </a:moveTo>
                          <a:lnTo>
                            <a:pt x="21186" y="7921"/>
                          </a:lnTo>
                          <a:lnTo>
                            <a:pt x="19024" y="0"/>
                          </a:lnTo>
                          <a:lnTo>
                            <a:pt x="2594" y="0"/>
                          </a:lnTo>
                          <a:lnTo>
                            <a:pt x="0" y="7921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383B3B"/>
                        </a:gs>
                        <a:gs pos="100000">
                          <a:srgbClr val="161717"/>
                        </a:gs>
                      </a:gsLst>
                      <a:lin ang="0" scaled="0"/>
                    </a:gradFill>
                    <a:ln w="7600" cap="flat">
                      <a:noFill/>
                      <a:miter lim="800000"/>
                    </a:ln>
                  </p:spPr>
                </p:sp>
                <p:sp>
                  <p:nvSpPr>
                    <p:cNvPr id="1384" name="1383 Forma libre"/>
                    <p:cNvSpPr/>
                    <p:nvPr/>
                  </p:nvSpPr>
                  <p:spPr>
                    <a:xfrm>
                      <a:off x="7302242" y="4106532"/>
                      <a:ext cx="19342" cy="7921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19342" h="7921">
                          <a:moveTo>
                            <a:pt x="0" y="7921"/>
                          </a:moveTo>
                          <a:lnTo>
                            <a:pt x="19342" y="7921"/>
                          </a:lnTo>
                          <a:lnTo>
                            <a:pt x="17368" y="0"/>
                          </a:lnTo>
                          <a:lnTo>
                            <a:pt x="2368" y="0"/>
                          </a:lnTo>
                          <a:lnTo>
                            <a:pt x="0" y="7921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383B3B"/>
                        </a:gs>
                        <a:gs pos="100000">
                          <a:srgbClr val="161717"/>
                        </a:gs>
                      </a:gsLst>
                      <a:lin ang="0" scaled="0"/>
                    </a:gradFill>
                    <a:ln w="7600" cap="flat">
                      <a:noFill/>
                      <a:miter lim="800000"/>
                    </a:ln>
                  </p:spPr>
                </p:sp>
              </p:grpSp>
              <p:grpSp>
                <p:nvGrpSpPr>
                  <p:cNvPr id="2202" name="1384 Grupo"/>
                  <p:cNvGrpSpPr/>
                  <p:nvPr/>
                </p:nvGrpSpPr>
                <p:grpSpPr>
                  <a:xfrm>
                    <a:off x="7258169" y="4108853"/>
                    <a:ext cx="69804" cy="11696"/>
                    <a:chOff x="7258169" y="4108853"/>
                    <a:chExt cx="69804" cy="11696"/>
                  </a:xfrm>
                </p:grpSpPr>
                <p:sp>
                  <p:nvSpPr>
                    <p:cNvPr id="1386" name="1385 Forma libre"/>
                    <p:cNvSpPr/>
                    <p:nvPr/>
                  </p:nvSpPr>
                  <p:spPr>
                    <a:xfrm>
                      <a:off x="7258235" y="4108934"/>
                      <a:ext cx="26265" cy="11458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6265" h="11458">
                          <a:moveTo>
                            <a:pt x="1288" y="11219"/>
                          </a:moveTo>
                          <a:lnTo>
                            <a:pt x="26213" y="11493"/>
                          </a:lnTo>
                          <a:lnTo>
                            <a:pt x="19606" y="35"/>
                          </a:lnTo>
                          <a:lnTo>
                            <a:pt x="3210" y="35"/>
                          </a:lnTo>
                          <a:lnTo>
                            <a:pt x="-66" y="6125"/>
                          </a:lnTo>
                          <a:lnTo>
                            <a:pt x="1288" y="11219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E1ECEE"/>
                        </a:gs>
                        <a:gs pos="100000">
                          <a:srgbClr val="262626"/>
                        </a:gs>
                      </a:gsLst>
                      <a:lin ang="5400000" scaled="0"/>
                    </a:gradFill>
                    <a:ln w="7600" cap="flat">
                      <a:noFill/>
                      <a:miter lim="800000"/>
                    </a:ln>
                  </p:spPr>
                </p:sp>
                <p:sp>
                  <p:nvSpPr>
                    <p:cNvPr id="1387" name="1386 Forma libre"/>
                    <p:cNvSpPr/>
                    <p:nvPr/>
                  </p:nvSpPr>
                  <p:spPr>
                    <a:xfrm>
                      <a:off x="7279286" y="4109229"/>
                      <a:ext cx="27934" cy="11148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7934" h="11148">
                          <a:moveTo>
                            <a:pt x="78" y="11210"/>
                          </a:moveTo>
                          <a:lnTo>
                            <a:pt x="27974" y="11209"/>
                          </a:lnTo>
                          <a:lnTo>
                            <a:pt x="22710" y="0"/>
                          </a:lnTo>
                          <a:lnTo>
                            <a:pt x="4865" y="0"/>
                          </a:lnTo>
                          <a:lnTo>
                            <a:pt x="78" y="11210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E1ECEE"/>
                        </a:gs>
                        <a:gs pos="100000">
                          <a:srgbClr val="262626"/>
                        </a:gs>
                      </a:gsLst>
                      <a:lin ang="5400000" scaled="0"/>
                    </a:gradFill>
                    <a:ln w="7600" cap="flat">
                      <a:noFill/>
                      <a:miter lim="800000"/>
                    </a:ln>
                  </p:spPr>
                </p:sp>
                <p:sp>
                  <p:nvSpPr>
                    <p:cNvPr id="1388" name="1387 Forma libre"/>
                    <p:cNvSpPr/>
                    <p:nvPr/>
                  </p:nvSpPr>
                  <p:spPr>
                    <a:xfrm>
                      <a:off x="7302463" y="4109270"/>
                      <a:ext cx="25668" cy="11033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5668" h="11033">
                          <a:moveTo>
                            <a:pt x="-104" y="11219"/>
                          </a:moveTo>
                          <a:lnTo>
                            <a:pt x="25543" y="11208"/>
                          </a:lnTo>
                          <a:lnTo>
                            <a:pt x="19624" y="0"/>
                          </a:lnTo>
                          <a:lnTo>
                            <a:pt x="4069" y="0"/>
                          </a:lnTo>
                          <a:lnTo>
                            <a:pt x="-104" y="11219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E1ECEE"/>
                        </a:gs>
                        <a:gs pos="100000">
                          <a:srgbClr val="262626"/>
                        </a:gs>
                      </a:gsLst>
                      <a:lin ang="5400000" scaled="0"/>
                    </a:gradFill>
                    <a:ln w="7600" cap="flat">
                      <a:noFill/>
                      <a:miter lim="800000"/>
                    </a:ln>
                  </p:spPr>
                </p:sp>
              </p:grpSp>
              <p:grpSp>
                <p:nvGrpSpPr>
                  <p:cNvPr id="2206" name="1388 Grupo"/>
                  <p:cNvGrpSpPr/>
                  <p:nvPr/>
                </p:nvGrpSpPr>
                <p:grpSpPr>
                  <a:xfrm>
                    <a:off x="7259774" y="4111515"/>
                    <a:ext cx="65900" cy="7957"/>
                    <a:chOff x="7259774" y="4111515"/>
                    <a:chExt cx="65900" cy="7957"/>
                  </a:xfrm>
                </p:grpSpPr>
                <p:sp>
                  <p:nvSpPr>
                    <p:cNvPr id="1390" name="1389 Forma libre"/>
                    <p:cNvSpPr/>
                    <p:nvPr/>
                  </p:nvSpPr>
                  <p:spPr>
                    <a:xfrm>
                      <a:off x="7259634" y="4111564"/>
                      <a:ext cx="22470" cy="7921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2470" h="7921">
                          <a:moveTo>
                            <a:pt x="0" y="7921"/>
                          </a:moveTo>
                          <a:lnTo>
                            <a:pt x="22470" y="7921"/>
                          </a:lnTo>
                          <a:lnTo>
                            <a:pt x="20177" y="0"/>
                          </a:lnTo>
                          <a:lnTo>
                            <a:pt x="2751" y="0"/>
                          </a:lnTo>
                          <a:lnTo>
                            <a:pt x="0" y="7921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383B3B"/>
                        </a:gs>
                        <a:gs pos="100000">
                          <a:srgbClr val="161717"/>
                        </a:gs>
                      </a:gsLst>
                      <a:lin ang="0" scaled="0"/>
                    </a:gradFill>
                    <a:ln w="7600" cap="flat">
                      <a:noFill/>
                      <a:miter lim="800000"/>
                    </a:ln>
                  </p:spPr>
                </p:sp>
                <p:sp>
                  <p:nvSpPr>
                    <p:cNvPr id="1391" name="1390 Forma libre"/>
                    <p:cNvSpPr/>
                    <p:nvPr/>
                  </p:nvSpPr>
                  <p:spPr>
                    <a:xfrm>
                      <a:off x="7282170" y="4111612"/>
                      <a:ext cx="21019" cy="7921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1019" h="7921">
                          <a:moveTo>
                            <a:pt x="0" y="7921"/>
                          </a:moveTo>
                          <a:lnTo>
                            <a:pt x="21019" y="7921"/>
                          </a:lnTo>
                          <a:lnTo>
                            <a:pt x="18874" y="0"/>
                          </a:lnTo>
                          <a:lnTo>
                            <a:pt x="2574" y="0"/>
                          </a:lnTo>
                          <a:lnTo>
                            <a:pt x="0" y="7921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383B3B"/>
                        </a:gs>
                        <a:gs pos="100000">
                          <a:srgbClr val="161717"/>
                        </a:gs>
                      </a:gsLst>
                      <a:lin ang="0" scaled="0"/>
                    </a:gradFill>
                    <a:ln w="7600" cap="flat">
                      <a:noFill/>
                      <a:miter lim="800000"/>
                    </a:ln>
                  </p:spPr>
                </p:sp>
                <p:sp>
                  <p:nvSpPr>
                    <p:cNvPr id="1392" name="1391 Forma libre"/>
                    <p:cNvSpPr/>
                    <p:nvPr/>
                  </p:nvSpPr>
                  <p:spPr>
                    <a:xfrm>
                      <a:off x="7303229" y="4111564"/>
                      <a:ext cx="22470" cy="7921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2470" h="7921">
                          <a:moveTo>
                            <a:pt x="0" y="7921"/>
                          </a:moveTo>
                          <a:lnTo>
                            <a:pt x="22470" y="7921"/>
                          </a:lnTo>
                          <a:lnTo>
                            <a:pt x="20177" y="0"/>
                          </a:lnTo>
                          <a:lnTo>
                            <a:pt x="2751" y="0"/>
                          </a:lnTo>
                          <a:lnTo>
                            <a:pt x="0" y="7921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383B3B"/>
                        </a:gs>
                        <a:gs pos="100000">
                          <a:srgbClr val="161717"/>
                        </a:gs>
                      </a:gsLst>
                      <a:lin ang="0" scaled="0"/>
                    </a:gradFill>
                    <a:ln w="7600" cap="flat">
                      <a:noFill/>
                      <a:miter lim="800000"/>
                    </a:ln>
                  </p:spPr>
                </p:sp>
              </p:grpSp>
              <p:grpSp>
                <p:nvGrpSpPr>
                  <p:cNvPr id="2211" name="1392 Grupo"/>
                  <p:cNvGrpSpPr/>
                  <p:nvPr/>
                </p:nvGrpSpPr>
                <p:grpSpPr>
                  <a:xfrm>
                    <a:off x="7260237" y="4113747"/>
                    <a:ext cx="68585" cy="11458"/>
                    <a:chOff x="7260237" y="4113747"/>
                    <a:chExt cx="68585" cy="11458"/>
                  </a:xfrm>
                </p:grpSpPr>
                <p:sp>
                  <p:nvSpPr>
                    <p:cNvPr id="1394" name="1393 Forma libre"/>
                    <p:cNvSpPr/>
                    <p:nvPr/>
                  </p:nvSpPr>
                  <p:spPr>
                    <a:xfrm>
                      <a:off x="7260176" y="4113712"/>
                      <a:ext cx="25140" cy="11458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5140" h="11458">
                          <a:moveTo>
                            <a:pt x="341" y="11219"/>
                          </a:moveTo>
                          <a:lnTo>
                            <a:pt x="25201" y="11493"/>
                          </a:lnTo>
                          <a:lnTo>
                            <a:pt x="18611" y="35"/>
                          </a:lnTo>
                          <a:lnTo>
                            <a:pt x="2258" y="35"/>
                          </a:lnTo>
                          <a:lnTo>
                            <a:pt x="61" y="5526"/>
                          </a:lnTo>
                          <a:lnTo>
                            <a:pt x="341" y="11219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E1ECEE"/>
                        </a:gs>
                        <a:gs pos="100000">
                          <a:srgbClr val="262626"/>
                        </a:gs>
                      </a:gsLst>
                      <a:lin ang="5400000" scaled="0"/>
                    </a:gradFill>
                    <a:ln w="7600" cap="flat">
                      <a:noFill/>
                      <a:miter lim="800000"/>
                    </a:ln>
                  </p:spPr>
                </p:sp>
                <p:sp>
                  <p:nvSpPr>
                    <p:cNvPr id="1395" name="1394 Forma libre"/>
                    <p:cNvSpPr/>
                    <p:nvPr/>
                  </p:nvSpPr>
                  <p:spPr>
                    <a:xfrm>
                      <a:off x="7280228" y="4114007"/>
                      <a:ext cx="27862" cy="11149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7862" h="11149">
                          <a:moveTo>
                            <a:pt x="78" y="11210"/>
                          </a:moveTo>
                          <a:lnTo>
                            <a:pt x="27901" y="11209"/>
                          </a:lnTo>
                          <a:lnTo>
                            <a:pt x="22651" y="0"/>
                          </a:lnTo>
                          <a:lnTo>
                            <a:pt x="4852" y="0"/>
                          </a:lnTo>
                          <a:lnTo>
                            <a:pt x="78" y="11210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E1ECEE"/>
                        </a:gs>
                        <a:gs pos="100000">
                          <a:srgbClr val="262626"/>
                        </a:gs>
                      </a:gsLst>
                      <a:lin ang="5400000" scaled="0"/>
                    </a:gradFill>
                    <a:ln w="7600" cap="flat">
                      <a:noFill/>
                      <a:miter lim="800000"/>
                    </a:ln>
                  </p:spPr>
                </p:sp>
                <p:sp>
                  <p:nvSpPr>
                    <p:cNvPr id="1396" name="1395 Forma libre"/>
                    <p:cNvSpPr/>
                    <p:nvPr/>
                  </p:nvSpPr>
                  <p:spPr>
                    <a:xfrm>
                      <a:off x="7303346" y="4114048"/>
                      <a:ext cx="25384" cy="11219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5384" h="11219">
                          <a:moveTo>
                            <a:pt x="-103" y="11219"/>
                          </a:moveTo>
                          <a:lnTo>
                            <a:pt x="25477" y="11207"/>
                          </a:lnTo>
                          <a:lnTo>
                            <a:pt x="23280" y="3576"/>
                          </a:lnTo>
                          <a:lnTo>
                            <a:pt x="19573" y="0"/>
                          </a:lnTo>
                          <a:lnTo>
                            <a:pt x="4058" y="0"/>
                          </a:lnTo>
                          <a:lnTo>
                            <a:pt x="-103" y="11219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E1ECEE"/>
                        </a:gs>
                        <a:gs pos="100000">
                          <a:srgbClr val="262626"/>
                        </a:gs>
                      </a:gsLst>
                      <a:lin ang="5400000" scaled="0"/>
                    </a:gradFill>
                    <a:ln w="7600" cap="flat">
                      <a:noFill/>
                      <a:miter lim="800000"/>
                    </a:ln>
                  </p:spPr>
                </p:sp>
              </p:grpSp>
              <p:grpSp>
                <p:nvGrpSpPr>
                  <p:cNvPr id="2214" name="1396 Grupo"/>
                  <p:cNvGrpSpPr/>
                  <p:nvPr/>
                </p:nvGrpSpPr>
                <p:grpSpPr>
                  <a:xfrm>
                    <a:off x="7261619" y="4116139"/>
                    <a:ext cx="66425" cy="7957"/>
                    <a:chOff x="7261619" y="4116139"/>
                    <a:chExt cx="66425" cy="7957"/>
                  </a:xfrm>
                </p:grpSpPr>
                <p:sp>
                  <p:nvSpPr>
                    <p:cNvPr id="1398" name="1397 Forma libre"/>
                    <p:cNvSpPr/>
                    <p:nvPr/>
                  </p:nvSpPr>
                  <p:spPr>
                    <a:xfrm>
                      <a:off x="7261478" y="4116189"/>
                      <a:ext cx="22649" cy="7921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2649" h="7921">
                          <a:moveTo>
                            <a:pt x="0" y="7921"/>
                          </a:moveTo>
                          <a:lnTo>
                            <a:pt x="22649" y="7921"/>
                          </a:lnTo>
                          <a:lnTo>
                            <a:pt x="20338" y="0"/>
                          </a:lnTo>
                          <a:lnTo>
                            <a:pt x="2773" y="0"/>
                          </a:lnTo>
                          <a:lnTo>
                            <a:pt x="0" y="7921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383B3B"/>
                        </a:gs>
                        <a:gs pos="100000">
                          <a:srgbClr val="161717"/>
                        </a:gs>
                      </a:gsLst>
                      <a:lin ang="0" scaled="0"/>
                    </a:gradFill>
                    <a:ln w="7600" cap="flat">
                      <a:noFill/>
                      <a:miter lim="800000"/>
                    </a:ln>
                  </p:spPr>
                </p:sp>
                <p:sp>
                  <p:nvSpPr>
                    <p:cNvPr id="1399" name="1398 Forma libre"/>
                    <p:cNvSpPr/>
                    <p:nvPr/>
                  </p:nvSpPr>
                  <p:spPr>
                    <a:xfrm>
                      <a:off x="7284193" y="4116237"/>
                      <a:ext cx="21186" cy="7921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1186" h="7921">
                          <a:moveTo>
                            <a:pt x="0" y="7921"/>
                          </a:moveTo>
                          <a:lnTo>
                            <a:pt x="21186" y="7921"/>
                          </a:lnTo>
                          <a:lnTo>
                            <a:pt x="19024" y="0"/>
                          </a:lnTo>
                          <a:lnTo>
                            <a:pt x="2594" y="0"/>
                          </a:lnTo>
                          <a:lnTo>
                            <a:pt x="0" y="7921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383B3B"/>
                        </a:gs>
                        <a:gs pos="100000">
                          <a:srgbClr val="161717"/>
                        </a:gs>
                      </a:gsLst>
                      <a:lin ang="0" scaled="0"/>
                    </a:gradFill>
                    <a:ln w="7600" cap="flat">
                      <a:noFill/>
                      <a:miter lim="800000"/>
                    </a:ln>
                  </p:spPr>
                </p:sp>
                <p:sp>
                  <p:nvSpPr>
                    <p:cNvPr id="1400" name="1399 Forma libre"/>
                    <p:cNvSpPr/>
                    <p:nvPr/>
                  </p:nvSpPr>
                  <p:spPr>
                    <a:xfrm>
                      <a:off x="7305421" y="4116189"/>
                      <a:ext cx="22649" cy="7921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2649" h="7921">
                          <a:moveTo>
                            <a:pt x="0" y="7921"/>
                          </a:moveTo>
                          <a:lnTo>
                            <a:pt x="22649" y="7921"/>
                          </a:lnTo>
                          <a:lnTo>
                            <a:pt x="20338" y="0"/>
                          </a:lnTo>
                          <a:lnTo>
                            <a:pt x="2773" y="0"/>
                          </a:lnTo>
                          <a:lnTo>
                            <a:pt x="0" y="7921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383B3B"/>
                        </a:gs>
                        <a:gs pos="100000">
                          <a:srgbClr val="161717"/>
                        </a:gs>
                      </a:gsLst>
                      <a:lin ang="0" scaled="0"/>
                    </a:gradFill>
                    <a:ln w="7600" cap="flat">
                      <a:noFill/>
                      <a:miter lim="800000"/>
                    </a:ln>
                  </p:spPr>
                </p:sp>
              </p:grpSp>
              <p:sp>
                <p:nvSpPr>
                  <p:cNvPr id="1401" name="1400 Forma libre"/>
                  <p:cNvSpPr/>
                  <p:nvPr/>
                </p:nvSpPr>
                <p:spPr>
                  <a:xfrm>
                    <a:off x="7326784" y="4113971"/>
                    <a:ext cx="25149" cy="17664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5149" h="17664">
                        <a:moveTo>
                          <a:pt x="2071" y="17781"/>
                        </a:moveTo>
                        <a:lnTo>
                          <a:pt x="25041" y="17303"/>
                        </a:lnTo>
                        <a:lnTo>
                          <a:pt x="23125" y="9188"/>
                        </a:lnTo>
                        <a:lnTo>
                          <a:pt x="17878" y="0"/>
                        </a:lnTo>
                        <a:lnTo>
                          <a:pt x="2045" y="112"/>
                        </a:lnTo>
                        <a:lnTo>
                          <a:pt x="-110" y="8228"/>
                        </a:lnTo>
                        <a:lnTo>
                          <a:pt x="2071" y="17781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E1ECEE"/>
                      </a:gs>
                      <a:gs pos="100000">
                        <a:srgbClr val="262626"/>
                      </a:gs>
                    </a:gsLst>
                    <a:lin ang="5400000" scaled="0"/>
                  </a:gradFill>
                  <a:ln w="7600" cap="flat">
                    <a:noFill/>
                    <a:miter lim="800000"/>
                  </a:ln>
                </p:spPr>
              </p:sp>
              <p:grpSp>
                <p:nvGrpSpPr>
                  <p:cNvPr id="2229" name="1401 Grupo"/>
                  <p:cNvGrpSpPr/>
                  <p:nvPr/>
                </p:nvGrpSpPr>
                <p:grpSpPr>
                  <a:xfrm>
                    <a:off x="7260325" y="4120056"/>
                    <a:ext cx="68501" cy="11696"/>
                    <a:chOff x="7260325" y="4120056"/>
                    <a:chExt cx="68501" cy="11696"/>
                  </a:xfrm>
                </p:grpSpPr>
                <p:sp>
                  <p:nvSpPr>
                    <p:cNvPr id="1403" name="1402 Forma libre"/>
                    <p:cNvSpPr/>
                    <p:nvPr/>
                  </p:nvSpPr>
                  <p:spPr>
                    <a:xfrm>
                      <a:off x="7260445" y="4120242"/>
                      <a:ext cx="51256" cy="11458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51256" h="11458">
                          <a:moveTo>
                            <a:pt x="2111" y="11219"/>
                          </a:moveTo>
                          <a:lnTo>
                            <a:pt x="51256" y="11493"/>
                          </a:lnTo>
                          <a:lnTo>
                            <a:pt x="41558" y="35"/>
                          </a:lnTo>
                          <a:lnTo>
                            <a:pt x="5899" y="35"/>
                          </a:lnTo>
                          <a:lnTo>
                            <a:pt x="-117" y="5526"/>
                          </a:lnTo>
                          <a:lnTo>
                            <a:pt x="2111" y="11219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E1ECEE"/>
                        </a:gs>
                        <a:gs pos="100000">
                          <a:srgbClr val="262626"/>
                        </a:gs>
                      </a:gsLst>
                      <a:lin ang="5400000" scaled="0"/>
                    </a:gradFill>
                    <a:ln w="7600" cap="flat">
                      <a:noFill/>
                      <a:miter lim="800000"/>
                    </a:ln>
                  </p:spPr>
                </p:sp>
                <p:sp>
                  <p:nvSpPr>
                    <p:cNvPr id="1404" name="1403 Forma libre"/>
                    <p:cNvSpPr/>
                    <p:nvPr/>
                  </p:nvSpPr>
                  <p:spPr>
                    <a:xfrm>
                      <a:off x="7304901" y="4120060"/>
                      <a:ext cx="23951" cy="11696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3951" h="11696">
                          <a:moveTo>
                            <a:pt x="67" y="11696"/>
                          </a:moveTo>
                          <a:lnTo>
                            <a:pt x="23951" y="11696"/>
                          </a:lnTo>
                          <a:lnTo>
                            <a:pt x="21051" y="476"/>
                          </a:lnTo>
                          <a:lnTo>
                            <a:pt x="4766" y="0"/>
                          </a:lnTo>
                          <a:lnTo>
                            <a:pt x="67" y="11696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E1ECEE"/>
                        </a:gs>
                        <a:gs pos="100000">
                          <a:srgbClr val="262626"/>
                        </a:gs>
                      </a:gsLst>
                      <a:lin ang="5400000" scaled="0"/>
                    </a:gradFill>
                    <a:ln w="7600" cap="flat">
                      <a:noFill/>
                      <a:miter lim="800000"/>
                    </a:ln>
                  </p:spPr>
                </p:sp>
              </p:grpSp>
              <p:grpSp>
                <p:nvGrpSpPr>
                  <p:cNvPr id="2230" name="1404 Grupo"/>
                  <p:cNvGrpSpPr/>
                  <p:nvPr/>
                </p:nvGrpSpPr>
                <p:grpSpPr>
                  <a:xfrm>
                    <a:off x="6832537" y="4123256"/>
                    <a:ext cx="519292" cy="8299"/>
                    <a:chOff x="6832537" y="4123256"/>
                    <a:chExt cx="519292" cy="8299"/>
                  </a:xfrm>
                </p:grpSpPr>
                <p:sp>
                  <p:nvSpPr>
                    <p:cNvPr id="1406" name="1405 Forma libre"/>
                    <p:cNvSpPr/>
                    <p:nvPr/>
                  </p:nvSpPr>
                  <p:spPr>
                    <a:xfrm>
                      <a:off x="6869252" y="4123256"/>
                      <a:ext cx="27819" cy="7921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7819" h="7921">
                          <a:moveTo>
                            <a:pt x="0" y="7921"/>
                          </a:moveTo>
                          <a:lnTo>
                            <a:pt x="27819" y="7921"/>
                          </a:lnTo>
                          <a:lnTo>
                            <a:pt x="24981" y="0"/>
                          </a:lnTo>
                          <a:lnTo>
                            <a:pt x="3406" y="0"/>
                          </a:lnTo>
                          <a:lnTo>
                            <a:pt x="0" y="7921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383B3B"/>
                        </a:gs>
                        <a:gs pos="100000">
                          <a:srgbClr val="161717"/>
                        </a:gs>
                      </a:gsLst>
                      <a:lin ang="0" scaled="0"/>
                    </a:gradFill>
                    <a:ln w="7600" cap="flat">
                      <a:noFill/>
                      <a:miter lim="800000"/>
                    </a:ln>
                  </p:spPr>
                </p:sp>
                <p:sp>
                  <p:nvSpPr>
                    <p:cNvPr id="1407" name="1406 Forma libre"/>
                    <p:cNvSpPr/>
                    <p:nvPr/>
                  </p:nvSpPr>
                  <p:spPr>
                    <a:xfrm>
                      <a:off x="6832538" y="4123284"/>
                      <a:ext cx="36726" cy="7957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36726" h="7957">
                          <a:moveTo>
                            <a:pt x="-155" y="8014"/>
                          </a:moveTo>
                          <a:lnTo>
                            <a:pt x="36726" y="7909"/>
                          </a:lnTo>
                          <a:lnTo>
                            <a:pt x="33874" y="-12"/>
                          </a:lnTo>
                          <a:lnTo>
                            <a:pt x="3251" y="92"/>
                          </a:lnTo>
                          <a:lnTo>
                            <a:pt x="-155" y="8014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383B3B"/>
                        </a:gs>
                        <a:gs pos="100000">
                          <a:srgbClr val="161717"/>
                        </a:gs>
                      </a:gsLst>
                      <a:lin ang="0" scaled="0"/>
                    </a:gradFill>
                    <a:ln w="7600" cap="flat">
                      <a:noFill/>
                      <a:miter lim="800000"/>
                    </a:ln>
                  </p:spPr>
                </p:sp>
                <p:sp>
                  <p:nvSpPr>
                    <p:cNvPr id="1408" name="1407 Forma libre"/>
                    <p:cNvSpPr/>
                    <p:nvPr/>
                  </p:nvSpPr>
                  <p:spPr>
                    <a:xfrm>
                      <a:off x="6897802" y="4123256"/>
                      <a:ext cx="27819" cy="7921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7819" h="7921">
                          <a:moveTo>
                            <a:pt x="0" y="7921"/>
                          </a:moveTo>
                          <a:lnTo>
                            <a:pt x="27819" y="7921"/>
                          </a:lnTo>
                          <a:lnTo>
                            <a:pt x="24981" y="0"/>
                          </a:lnTo>
                          <a:lnTo>
                            <a:pt x="3406" y="0"/>
                          </a:lnTo>
                          <a:lnTo>
                            <a:pt x="0" y="7921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383B3B"/>
                        </a:gs>
                        <a:gs pos="100000">
                          <a:srgbClr val="161717"/>
                        </a:gs>
                      </a:gsLst>
                      <a:lin ang="0" scaled="0"/>
                    </a:gradFill>
                    <a:ln w="7600" cap="flat">
                      <a:noFill/>
                      <a:miter lim="800000"/>
                    </a:ln>
                  </p:spPr>
                </p:sp>
                <p:sp>
                  <p:nvSpPr>
                    <p:cNvPr id="1409" name="1408 Forma libre"/>
                    <p:cNvSpPr/>
                    <p:nvPr/>
                  </p:nvSpPr>
                  <p:spPr>
                    <a:xfrm>
                      <a:off x="6927137" y="4123238"/>
                      <a:ext cx="126783" cy="7957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126783" h="7957">
                          <a:moveTo>
                            <a:pt x="-155" y="8014"/>
                          </a:moveTo>
                          <a:lnTo>
                            <a:pt x="126783" y="8081"/>
                          </a:lnTo>
                          <a:lnTo>
                            <a:pt x="123918" y="160"/>
                          </a:lnTo>
                          <a:lnTo>
                            <a:pt x="3251" y="92"/>
                          </a:lnTo>
                          <a:lnTo>
                            <a:pt x="-155" y="8014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383B3B"/>
                        </a:gs>
                        <a:gs pos="100000">
                          <a:srgbClr val="161717"/>
                        </a:gs>
                      </a:gsLst>
                      <a:lin ang="0" scaled="0"/>
                    </a:gradFill>
                    <a:ln w="7600" cap="flat">
                      <a:noFill/>
                      <a:miter lim="800000"/>
                    </a:ln>
                  </p:spPr>
                </p:sp>
                <p:sp>
                  <p:nvSpPr>
                    <p:cNvPr id="1410" name="1409 Forma libre"/>
                    <p:cNvSpPr/>
                    <p:nvPr/>
                  </p:nvSpPr>
                  <p:spPr>
                    <a:xfrm>
                      <a:off x="7054960" y="4123256"/>
                      <a:ext cx="27819" cy="7921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7819" h="7921">
                          <a:moveTo>
                            <a:pt x="0" y="7921"/>
                          </a:moveTo>
                          <a:lnTo>
                            <a:pt x="27819" y="7921"/>
                          </a:lnTo>
                          <a:lnTo>
                            <a:pt x="24981" y="0"/>
                          </a:lnTo>
                          <a:lnTo>
                            <a:pt x="3406" y="0"/>
                          </a:lnTo>
                          <a:lnTo>
                            <a:pt x="0" y="7921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383B3B"/>
                        </a:gs>
                        <a:gs pos="100000">
                          <a:srgbClr val="161717"/>
                        </a:gs>
                      </a:gsLst>
                      <a:lin ang="0" scaled="0"/>
                    </a:gradFill>
                    <a:ln w="7600" cap="flat">
                      <a:noFill/>
                      <a:miter lim="800000"/>
                    </a:ln>
                  </p:spPr>
                </p:sp>
                <p:sp>
                  <p:nvSpPr>
                    <p:cNvPr id="1411" name="1410 Forma libre"/>
                    <p:cNvSpPr/>
                    <p:nvPr/>
                  </p:nvSpPr>
                  <p:spPr>
                    <a:xfrm>
                      <a:off x="7083235" y="4123527"/>
                      <a:ext cx="27819" cy="7921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7819" h="7921">
                          <a:moveTo>
                            <a:pt x="0" y="7921"/>
                          </a:moveTo>
                          <a:lnTo>
                            <a:pt x="27819" y="7921"/>
                          </a:lnTo>
                          <a:lnTo>
                            <a:pt x="24981" y="0"/>
                          </a:lnTo>
                          <a:lnTo>
                            <a:pt x="3406" y="0"/>
                          </a:lnTo>
                          <a:lnTo>
                            <a:pt x="0" y="7921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383B3B"/>
                        </a:gs>
                        <a:gs pos="100000">
                          <a:srgbClr val="161717"/>
                        </a:gs>
                      </a:gsLst>
                      <a:lin ang="0" scaled="0"/>
                    </a:gradFill>
                    <a:ln w="7600" cap="flat">
                      <a:noFill/>
                      <a:miter lim="800000"/>
                    </a:ln>
                  </p:spPr>
                </p:sp>
                <p:sp>
                  <p:nvSpPr>
                    <p:cNvPr id="1412" name="1411 Forma libre"/>
                    <p:cNvSpPr/>
                    <p:nvPr/>
                  </p:nvSpPr>
                  <p:spPr>
                    <a:xfrm>
                      <a:off x="7112201" y="4123527"/>
                      <a:ext cx="27819" cy="7921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7819" h="7921">
                          <a:moveTo>
                            <a:pt x="0" y="7921"/>
                          </a:moveTo>
                          <a:lnTo>
                            <a:pt x="27819" y="7921"/>
                          </a:lnTo>
                          <a:lnTo>
                            <a:pt x="24981" y="0"/>
                          </a:lnTo>
                          <a:lnTo>
                            <a:pt x="3406" y="0"/>
                          </a:lnTo>
                          <a:lnTo>
                            <a:pt x="0" y="7921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383B3B"/>
                        </a:gs>
                        <a:gs pos="100000">
                          <a:srgbClr val="161717"/>
                        </a:gs>
                      </a:gsLst>
                      <a:lin ang="0" scaled="0"/>
                    </a:gradFill>
                    <a:ln w="7600" cap="flat">
                      <a:noFill/>
                      <a:miter lim="800000"/>
                    </a:ln>
                  </p:spPr>
                </p:sp>
                <p:sp>
                  <p:nvSpPr>
                    <p:cNvPr id="1413" name="1412 Forma libre"/>
                    <p:cNvSpPr/>
                    <p:nvPr/>
                  </p:nvSpPr>
                  <p:spPr>
                    <a:xfrm>
                      <a:off x="7140661" y="4123186"/>
                      <a:ext cx="31935" cy="7957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31935" h="7957">
                          <a:moveTo>
                            <a:pt x="-155" y="8014"/>
                          </a:moveTo>
                          <a:lnTo>
                            <a:pt x="32047" y="7909"/>
                          </a:lnTo>
                          <a:lnTo>
                            <a:pt x="29195" y="-12"/>
                          </a:lnTo>
                          <a:lnTo>
                            <a:pt x="3251" y="92"/>
                          </a:lnTo>
                          <a:lnTo>
                            <a:pt x="-155" y="8014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383B3B"/>
                        </a:gs>
                        <a:gs pos="100000">
                          <a:srgbClr val="161717"/>
                        </a:gs>
                      </a:gsLst>
                      <a:lin ang="0" scaled="0"/>
                    </a:gradFill>
                    <a:ln w="7600" cap="flat">
                      <a:noFill/>
                      <a:miter lim="800000"/>
                    </a:ln>
                  </p:spPr>
                </p:sp>
                <p:sp>
                  <p:nvSpPr>
                    <p:cNvPr id="1414" name="1413 Forma libre"/>
                    <p:cNvSpPr/>
                    <p:nvPr/>
                  </p:nvSpPr>
                  <p:spPr>
                    <a:xfrm>
                      <a:off x="7184057" y="4123527"/>
                      <a:ext cx="22649" cy="7921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2649" h="7921">
                          <a:moveTo>
                            <a:pt x="0" y="7921"/>
                          </a:moveTo>
                          <a:lnTo>
                            <a:pt x="22649" y="7921"/>
                          </a:lnTo>
                          <a:lnTo>
                            <a:pt x="20338" y="0"/>
                          </a:lnTo>
                          <a:lnTo>
                            <a:pt x="2773" y="0"/>
                          </a:lnTo>
                          <a:lnTo>
                            <a:pt x="0" y="7921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383B3B"/>
                        </a:gs>
                        <a:gs pos="100000">
                          <a:srgbClr val="161717"/>
                        </a:gs>
                      </a:gsLst>
                      <a:lin ang="0" scaled="0"/>
                    </a:gradFill>
                    <a:ln w="7600" cap="flat">
                      <a:noFill/>
                      <a:miter lim="800000"/>
                    </a:ln>
                  </p:spPr>
                </p:sp>
                <p:sp>
                  <p:nvSpPr>
                    <p:cNvPr id="1415" name="1414 Forma libre"/>
                    <p:cNvSpPr/>
                    <p:nvPr/>
                  </p:nvSpPr>
                  <p:spPr>
                    <a:xfrm>
                      <a:off x="7206774" y="4123256"/>
                      <a:ext cx="20458" cy="7921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0458" h="7921">
                          <a:moveTo>
                            <a:pt x="0" y="7921"/>
                          </a:moveTo>
                          <a:lnTo>
                            <a:pt x="20458" y="7921"/>
                          </a:lnTo>
                          <a:lnTo>
                            <a:pt x="18370" y="0"/>
                          </a:lnTo>
                          <a:lnTo>
                            <a:pt x="2505" y="0"/>
                          </a:lnTo>
                          <a:lnTo>
                            <a:pt x="0" y="7921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383B3B"/>
                        </a:gs>
                        <a:gs pos="100000">
                          <a:srgbClr val="161717"/>
                        </a:gs>
                      </a:gsLst>
                      <a:lin ang="0" scaled="0"/>
                    </a:gradFill>
                    <a:ln w="7600" cap="flat">
                      <a:noFill/>
                      <a:miter lim="800000"/>
                    </a:ln>
                  </p:spPr>
                </p:sp>
                <p:sp>
                  <p:nvSpPr>
                    <p:cNvPr id="1416" name="1415 Forma libre"/>
                    <p:cNvSpPr/>
                    <p:nvPr/>
                  </p:nvSpPr>
                  <p:spPr>
                    <a:xfrm>
                      <a:off x="7228002" y="4123527"/>
                      <a:ext cx="22649" cy="7921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2649" h="7921">
                          <a:moveTo>
                            <a:pt x="0" y="7921"/>
                          </a:moveTo>
                          <a:lnTo>
                            <a:pt x="22649" y="7921"/>
                          </a:lnTo>
                          <a:lnTo>
                            <a:pt x="20338" y="0"/>
                          </a:lnTo>
                          <a:lnTo>
                            <a:pt x="2773" y="0"/>
                          </a:lnTo>
                          <a:lnTo>
                            <a:pt x="0" y="7921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383B3B"/>
                        </a:gs>
                        <a:gs pos="100000">
                          <a:srgbClr val="161717"/>
                        </a:gs>
                      </a:gsLst>
                      <a:lin ang="0" scaled="0"/>
                    </a:gradFill>
                    <a:ln w="7600" cap="flat">
                      <a:noFill/>
                      <a:miter lim="800000"/>
                    </a:ln>
                  </p:spPr>
                </p:sp>
                <p:sp>
                  <p:nvSpPr>
                    <p:cNvPr id="1417" name="1416 Forma libre"/>
                    <p:cNvSpPr/>
                    <p:nvPr/>
                  </p:nvSpPr>
                  <p:spPr>
                    <a:xfrm>
                      <a:off x="7262310" y="4123324"/>
                      <a:ext cx="45710" cy="7921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45710" h="7921">
                          <a:moveTo>
                            <a:pt x="0" y="7921"/>
                          </a:moveTo>
                          <a:lnTo>
                            <a:pt x="45710" y="7921"/>
                          </a:lnTo>
                          <a:lnTo>
                            <a:pt x="41046" y="0"/>
                          </a:lnTo>
                          <a:lnTo>
                            <a:pt x="5597" y="0"/>
                          </a:lnTo>
                          <a:lnTo>
                            <a:pt x="0" y="7921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383B3B"/>
                        </a:gs>
                        <a:gs pos="100000">
                          <a:srgbClr val="161717"/>
                        </a:gs>
                      </a:gsLst>
                      <a:lin ang="0" scaled="0"/>
                    </a:gradFill>
                    <a:ln w="7600" cap="flat">
                      <a:noFill/>
                      <a:miter lim="800000"/>
                    </a:ln>
                  </p:spPr>
                </p:sp>
                <p:sp>
                  <p:nvSpPr>
                    <p:cNvPr id="1418" name="1417 Forma libre"/>
                    <p:cNvSpPr/>
                    <p:nvPr/>
                  </p:nvSpPr>
                  <p:spPr>
                    <a:xfrm>
                      <a:off x="7308093" y="4123505"/>
                      <a:ext cx="20458" cy="7921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0458" h="7921">
                          <a:moveTo>
                            <a:pt x="0" y="7921"/>
                          </a:moveTo>
                          <a:lnTo>
                            <a:pt x="20458" y="7921"/>
                          </a:lnTo>
                          <a:lnTo>
                            <a:pt x="18370" y="0"/>
                          </a:lnTo>
                          <a:lnTo>
                            <a:pt x="2505" y="0"/>
                          </a:lnTo>
                          <a:lnTo>
                            <a:pt x="0" y="7921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383B3B"/>
                        </a:gs>
                        <a:gs pos="100000">
                          <a:srgbClr val="161717"/>
                        </a:gs>
                      </a:gsLst>
                      <a:lin ang="0" scaled="0"/>
                    </a:gradFill>
                    <a:ln w="7600" cap="flat">
                      <a:noFill/>
                      <a:miter lim="800000"/>
                    </a:ln>
                  </p:spPr>
                </p:sp>
                <p:sp>
                  <p:nvSpPr>
                    <p:cNvPr id="1419" name="1418 Forma libre"/>
                    <p:cNvSpPr/>
                    <p:nvPr/>
                  </p:nvSpPr>
                  <p:spPr>
                    <a:xfrm>
                      <a:off x="7329002" y="4123324"/>
                      <a:ext cx="22649" cy="7921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2649" h="7921">
                          <a:moveTo>
                            <a:pt x="0" y="7921"/>
                          </a:moveTo>
                          <a:lnTo>
                            <a:pt x="22649" y="7921"/>
                          </a:lnTo>
                          <a:lnTo>
                            <a:pt x="20338" y="0"/>
                          </a:lnTo>
                          <a:lnTo>
                            <a:pt x="2773" y="0"/>
                          </a:lnTo>
                          <a:lnTo>
                            <a:pt x="0" y="7921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383B3B"/>
                        </a:gs>
                        <a:gs pos="100000">
                          <a:srgbClr val="161717"/>
                        </a:gs>
                      </a:gsLst>
                      <a:lin ang="0" scaled="0"/>
                    </a:gradFill>
                    <a:ln w="7600" cap="flat">
                      <a:noFill/>
                      <a:miter lim="800000"/>
                    </a:ln>
                  </p:spPr>
                </p:sp>
              </p:grpSp>
            </p:grpSp>
          </p:grpSp>
          <p:grpSp>
            <p:nvGrpSpPr>
              <p:cNvPr id="2240" name="1419 Grupo"/>
              <p:cNvGrpSpPr/>
              <p:nvPr/>
            </p:nvGrpSpPr>
            <p:grpSpPr>
              <a:xfrm>
                <a:off x="6625131" y="3700113"/>
                <a:ext cx="191544" cy="410849"/>
                <a:chOff x="6625131" y="3700113"/>
                <a:chExt cx="191544" cy="410849"/>
              </a:xfrm>
            </p:grpSpPr>
            <p:grpSp>
              <p:nvGrpSpPr>
                <p:cNvPr id="2248" name="1420 Grupo"/>
                <p:cNvGrpSpPr/>
                <p:nvPr/>
              </p:nvGrpSpPr>
              <p:grpSpPr>
                <a:xfrm>
                  <a:off x="6624334" y="3699890"/>
                  <a:ext cx="191518" cy="410489"/>
                  <a:chOff x="6624334" y="3699890"/>
                  <a:chExt cx="191518" cy="410489"/>
                </a:xfrm>
              </p:grpSpPr>
              <p:sp>
                <p:nvSpPr>
                  <p:cNvPr id="1422" name="1421 Forma libre"/>
                  <p:cNvSpPr/>
                  <p:nvPr/>
                </p:nvSpPr>
                <p:spPr>
                  <a:xfrm>
                    <a:off x="6624141" y="3699807"/>
                    <a:ext cx="191364" cy="410252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91364" h="410252">
                        <a:moveTo>
                          <a:pt x="9835" y="0"/>
                        </a:moveTo>
                        <a:cubicBezTo>
                          <a:pt x="13620" y="0"/>
                          <a:pt x="181765" y="0"/>
                          <a:pt x="181765" y="0"/>
                        </a:cubicBezTo>
                        <a:cubicBezTo>
                          <a:pt x="187400" y="588"/>
                          <a:pt x="191364" y="7519"/>
                          <a:pt x="191364" y="17616"/>
                        </a:cubicBezTo>
                        <a:cubicBezTo>
                          <a:pt x="191364" y="17616"/>
                          <a:pt x="191364" y="390476"/>
                          <a:pt x="191364" y="390476"/>
                        </a:cubicBezTo>
                        <a:cubicBezTo>
                          <a:pt x="191364" y="402614"/>
                          <a:pt x="187968" y="410252"/>
                          <a:pt x="179453" y="410252"/>
                        </a:cubicBezTo>
                        <a:cubicBezTo>
                          <a:pt x="173168" y="410252"/>
                          <a:pt x="14891" y="410252"/>
                          <a:pt x="9835" y="410252"/>
                        </a:cubicBezTo>
                        <a:cubicBezTo>
                          <a:pt x="2885" y="409673"/>
                          <a:pt x="1182" y="402317"/>
                          <a:pt x="0" y="395746"/>
                        </a:cubicBezTo>
                        <a:cubicBezTo>
                          <a:pt x="614" y="389303"/>
                          <a:pt x="1364" y="21881"/>
                          <a:pt x="0" y="15578"/>
                        </a:cubicBezTo>
                        <a:cubicBezTo>
                          <a:pt x="0" y="9275"/>
                          <a:pt x="2317" y="588"/>
                          <a:pt x="9835" y="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DDDDDD"/>
                      </a:gs>
                      <a:gs pos="100000">
                        <a:srgbClr val="CAD4D6"/>
                      </a:gs>
                    </a:gsLst>
                    <a:lin ang="16200000" scaled="0"/>
                  </a:gradFill>
                  <a:ln w="445" cap="flat">
                    <a:noFill/>
                    <a:miter lim="800000"/>
                  </a:ln>
                </p:spPr>
              </p:sp>
              <p:sp>
                <p:nvSpPr>
                  <p:cNvPr id="1423" name="1422 Forma libre"/>
                  <p:cNvSpPr/>
                  <p:nvPr/>
                </p:nvSpPr>
                <p:spPr>
                  <a:xfrm>
                    <a:off x="6633762" y="3708899"/>
                    <a:ext cx="172735" cy="392176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72735" h="392176">
                        <a:moveTo>
                          <a:pt x="8362" y="0"/>
                        </a:moveTo>
                        <a:cubicBezTo>
                          <a:pt x="11790" y="0"/>
                          <a:pt x="164088" y="0"/>
                          <a:pt x="164088" y="0"/>
                        </a:cubicBezTo>
                        <a:cubicBezTo>
                          <a:pt x="170966" y="-583"/>
                          <a:pt x="172735" y="7186"/>
                          <a:pt x="172735" y="16836"/>
                        </a:cubicBezTo>
                        <a:cubicBezTo>
                          <a:pt x="172735" y="16836"/>
                          <a:pt x="172735" y="373170"/>
                          <a:pt x="172735" y="373170"/>
                        </a:cubicBezTo>
                        <a:cubicBezTo>
                          <a:pt x="172735" y="384770"/>
                          <a:pt x="173237" y="392176"/>
                          <a:pt x="161995" y="392176"/>
                        </a:cubicBezTo>
                        <a:cubicBezTo>
                          <a:pt x="156302" y="392176"/>
                          <a:pt x="12942" y="392176"/>
                          <a:pt x="8362" y="392176"/>
                        </a:cubicBezTo>
                        <a:cubicBezTo>
                          <a:pt x="644" y="392176"/>
                          <a:pt x="1033" y="383931"/>
                          <a:pt x="0" y="378206"/>
                        </a:cubicBezTo>
                        <a:cubicBezTo>
                          <a:pt x="914" y="373170"/>
                          <a:pt x="690" y="20911"/>
                          <a:pt x="0" y="14888"/>
                        </a:cubicBezTo>
                        <a:cubicBezTo>
                          <a:pt x="0" y="8864"/>
                          <a:pt x="644" y="549"/>
                          <a:pt x="8362" y="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11171C"/>
                      </a:gs>
                      <a:gs pos="100000">
                        <a:srgbClr val="A5A5A5"/>
                      </a:gs>
                    </a:gsLst>
                    <a:lin ang="5400000" scaled="0"/>
                  </a:gradFill>
                  <a:ln w="445" cap="flat">
                    <a:noFill/>
                    <a:miter lim="800000"/>
                  </a:ln>
                </p:spPr>
              </p:sp>
              <p:sp>
                <p:nvSpPr>
                  <p:cNvPr id="1424" name="1423 Forma libre"/>
                  <p:cNvSpPr/>
                  <p:nvPr/>
                </p:nvSpPr>
                <p:spPr>
                  <a:xfrm>
                    <a:off x="6638158" y="3711567"/>
                    <a:ext cx="163942" cy="7886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63942" h="7886">
                        <a:moveTo>
                          <a:pt x="8775" y="354"/>
                        </a:moveTo>
                        <a:lnTo>
                          <a:pt x="154876" y="354"/>
                        </a:lnTo>
                        <a:cubicBezTo>
                          <a:pt x="154876" y="354"/>
                          <a:pt x="163942" y="-1544"/>
                          <a:pt x="163942" y="3979"/>
                        </a:cubicBezTo>
                        <a:cubicBezTo>
                          <a:pt x="163680" y="9502"/>
                          <a:pt x="154876" y="7603"/>
                          <a:pt x="154876" y="7603"/>
                        </a:cubicBezTo>
                        <a:lnTo>
                          <a:pt x="8775" y="7603"/>
                        </a:lnTo>
                        <a:cubicBezTo>
                          <a:pt x="8775" y="7603"/>
                          <a:pt x="-323" y="9206"/>
                          <a:pt x="0" y="3979"/>
                        </a:cubicBezTo>
                        <a:cubicBezTo>
                          <a:pt x="0" y="-1249"/>
                          <a:pt x="8775" y="354"/>
                          <a:pt x="8775" y="354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7F7F7F"/>
                      </a:gs>
                      <a:gs pos="50000">
                        <a:srgbClr val="CAD4D6"/>
                      </a:gs>
                      <a:gs pos="100000">
                        <a:srgbClr val="7F7F7F"/>
                      </a:gs>
                    </a:gsLst>
                    <a:lin ang="5400000" scaled="0"/>
                  </a:gradFill>
                  <a:ln w="445" cap="flat">
                    <a:noFill/>
                    <a:miter lim="800000"/>
                  </a:ln>
                </p:spPr>
              </p:sp>
              <p:sp>
                <p:nvSpPr>
                  <p:cNvPr id="1425" name="Rectangle"/>
                  <p:cNvSpPr/>
                  <p:nvPr/>
                </p:nvSpPr>
                <p:spPr>
                  <a:xfrm>
                    <a:off x="6637663" y="3722670"/>
                    <a:ext cx="164934" cy="49288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64934" h="49288">
                        <a:moveTo>
                          <a:pt x="0" y="0"/>
                        </a:moveTo>
                        <a:lnTo>
                          <a:pt x="164934" y="0"/>
                        </a:lnTo>
                        <a:lnTo>
                          <a:pt x="164934" y="49288"/>
                        </a:lnTo>
                        <a:lnTo>
                          <a:pt x="0" y="4928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495C5F"/>
                      </a:gs>
                      <a:gs pos="100000">
                        <a:srgbClr val="262626"/>
                      </a:gs>
                    </a:gsLst>
                    <a:lin ang="0" scaled="0"/>
                  </a:gradFill>
                  <a:ln w="7600" cap="flat">
                    <a:solidFill>
                      <a:srgbClr val="000000"/>
                    </a:solidFill>
                    <a:miter lim="800000"/>
                  </a:ln>
                </p:spPr>
              </p:sp>
              <p:sp>
                <p:nvSpPr>
                  <p:cNvPr id="1426" name="Rectangle"/>
                  <p:cNvSpPr/>
                  <p:nvPr/>
                </p:nvSpPr>
                <p:spPr>
                  <a:xfrm>
                    <a:off x="6652921" y="3753700"/>
                    <a:ext cx="112434" cy="11441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12434" h="11441">
                        <a:moveTo>
                          <a:pt x="0" y="0"/>
                        </a:moveTo>
                        <a:lnTo>
                          <a:pt x="112434" y="0"/>
                        </a:lnTo>
                        <a:lnTo>
                          <a:pt x="112434" y="11441"/>
                        </a:lnTo>
                        <a:lnTo>
                          <a:pt x="0" y="1144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7F7F7F"/>
                      </a:gs>
                      <a:gs pos="100000">
                        <a:srgbClr val="3F3F3F"/>
                      </a:gs>
                    </a:gsLst>
                    <a:lin ang="5400000" scaled="0"/>
                  </a:gradFill>
                  <a:ln w="7600" cap="flat">
                    <a:noFill/>
                    <a:miter lim="800000"/>
                  </a:ln>
                </p:spPr>
              </p:sp>
              <p:sp>
                <p:nvSpPr>
                  <p:cNvPr id="1427" name="Rectangle"/>
                  <p:cNvSpPr/>
                  <p:nvPr/>
                </p:nvSpPr>
                <p:spPr>
                  <a:xfrm>
                    <a:off x="6656969" y="3757231"/>
                    <a:ext cx="104340" cy="4381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04340" h="4381">
                        <a:moveTo>
                          <a:pt x="0" y="0"/>
                        </a:moveTo>
                        <a:lnTo>
                          <a:pt x="104340" y="0"/>
                        </a:lnTo>
                        <a:lnTo>
                          <a:pt x="104340" y="4381"/>
                        </a:lnTo>
                        <a:lnTo>
                          <a:pt x="0" y="438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B2B1A8"/>
                      </a:gs>
                      <a:gs pos="100000">
                        <a:srgbClr val="A6BED0"/>
                      </a:gs>
                    </a:gsLst>
                    <a:lin ang="5400000" scaled="0"/>
                  </a:gradFill>
                  <a:ln w="7600" cap="flat">
                    <a:noFill/>
                    <a:miter lim="800000"/>
                  </a:ln>
                </p:spPr>
              </p:sp>
              <p:sp>
                <p:nvSpPr>
                  <p:cNvPr id="1428" name="Rectangle"/>
                  <p:cNvSpPr/>
                  <p:nvPr/>
                </p:nvSpPr>
                <p:spPr>
                  <a:xfrm>
                    <a:off x="6773870" y="3755706"/>
                    <a:ext cx="13617" cy="6265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3617" h="6265">
                        <a:moveTo>
                          <a:pt x="0" y="0"/>
                        </a:moveTo>
                        <a:lnTo>
                          <a:pt x="13617" y="0"/>
                        </a:lnTo>
                        <a:lnTo>
                          <a:pt x="13617" y="6265"/>
                        </a:lnTo>
                        <a:lnTo>
                          <a:pt x="0" y="6265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EDF0F7"/>
                      </a:gs>
                      <a:gs pos="100000">
                        <a:srgbClr val="A6BED0"/>
                      </a:gs>
                    </a:gsLst>
                    <a:lin ang="5400000" scaled="0"/>
                  </a:gradFill>
                  <a:ln w="7600" cap="flat">
                    <a:noFill/>
                    <a:miter lim="800000"/>
                  </a:ln>
                </p:spPr>
              </p:sp>
              <p:sp>
                <p:nvSpPr>
                  <p:cNvPr id="1429" name="1428 Forma libre"/>
                  <p:cNvSpPr/>
                  <p:nvPr/>
                </p:nvSpPr>
                <p:spPr>
                  <a:xfrm rot="-5400000">
                    <a:off x="6601021" y="3862400"/>
                    <a:ext cx="238774" cy="172025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38774" h="172025">
                        <a:moveTo>
                          <a:pt x="199341" y="429"/>
                        </a:moveTo>
                        <a:cubicBezTo>
                          <a:pt x="86971" y="429"/>
                          <a:pt x="-288" y="30482"/>
                          <a:pt x="0" y="86341"/>
                        </a:cubicBezTo>
                        <a:cubicBezTo>
                          <a:pt x="-288" y="141759"/>
                          <a:pt x="88834" y="172025"/>
                          <a:pt x="199341" y="172025"/>
                        </a:cubicBezTo>
                        <a:cubicBezTo>
                          <a:pt x="208661" y="172025"/>
                          <a:pt x="238774" y="172025"/>
                          <a:pt x="238774" y="172025"/>
                        </a:cubicBezTo>
                        <a:lnTo>
                          <a:pt x="238774" y="0"/>
                        </a:lnTo>
                        <a:cubicBezTo>
                          <a:pt x="238774" y="0"/>
                          <a:pt x="216397" y="429"/>
                          <a:pt x="199341" y="429"/>
                        </a:cubicBezTo>
                        <a:close/>
                      </a:path>
                    </a:pathLst>
                  </a:custGeom>
                  <a:gradFill>
                    <a:gsLst>
                      <a:gs pos="100000">
                        <a:srgbClr val="E1ECEE"/>
                      </a:gs>
                      <a:gs pos="80057">
                        <a:srgbClr val="E1ECEE"/>
                      </a:gs>
                      <a:gs pos="0">
                        <a:srgbClr val="383B3B"/>
                      </a:gs>
                    </a:gsLst>
                    <a:path path="circle">
                      <a:fillToRect t="100000" r="100000"/>
                    </a:path>
                    <a:tileRect l="-100000" b="-100000"/>
                  </a:gradFill>
                  <a:ln w="5700" cap="flat">
                    <a:noFill/>
                    <a:miter lim="800000"/>
                  </a:ln>
                </p:spPr>
              </p:sp>
              <p:sp>
                <p:nvSpPr>
                  <p:cNvPr id="1430" name="1429 Forma libre"/>
                  <p:cNvSpPr/>
                  <p:nvPr/>
                </p:nvSpPr>
                <p:spPr>
                  <a:xfrm rot="-5400000">
                    <a:off x="6642588" y="3822765"/>
                    <a:ext cx="154468" cy="165390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54468" h="165390">
                        <a:moveTo>
                          <a:pt x="129622" y="411"/>
                        </a:moveTo>
                        <a:cubicBezTo>
                          <a:pt x="56553" y="411"/>
                          <a:pt x="-324" y="29877"/>
                          <a:pt x="0" y="83609"/>
                        </a:cubicBezTo>
                        <a:cubicBezTo>
                          <a:pt x="-324" y="136917"/>
                          <a:pt x="57764" y="165390"/>
                          <a:pt x="129622" y="165390"/>
                        </a:cubicBezTo>
                        <a:cubicBezTo>
                          <a:pt x="135683" y="165390"/>
                          <a:pt x="154468" y="165390"/>
                          <a:pt x="154468" y="165390"/>
                        </a:cubicBezTo>
                        <a:lnTo>
                          <a:pt x="154468" y="0"/>
                        </a:lnTo>
                        <a:cubicBezTo>
                          <a:pt x="154468" y="0"/>
                          <a:pt x="140713" y="411"/>
                          <a:pt x="129622" y="411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383B3B"/>
                      </a:gs>
                      <a:gs pos="100000">
                        <a:srgbClr val="DBDCF2"/>
                      </a:gs>
                    </a:gsLst>
                    <a:lin ang="10800000" scaled="0"/>
                  </a:gradFill>
                  <a:ln w="5700" cap="flat">
                    <a:noFill/>
                    <a:miter lim="800000"/>
                  </a:ln>
                </p:spPr>
              </p:sp>
              <p:grpSp>
                <p:nvGrpSpPr>
                  <p:cNvPr id="2249" name="1430 Grupo"/>
                  <p:cNvGrpSpPr/>
                  <p:nvPr/>
                </p:nvGrpSpPr>
                <p:grpSpPr>
                  <a:xfrm>
                    <a:off x="6641700" y="3834165"/>
                    <a:ext cx="111479" cy="30099"/>
                    <a:chOff x="6641700" y="3834165"/>
                    <a:chExt cx="111479" cy="30099"/>
                  </a:xfrm>
                </p:grpSpPr>
                <p:sp>
                  <p:nvSpPr>
                    <p:cNvPr id="1432" name="Rectangle"/>
                    <p:cNvSpPr/>
                    <p:nvPr/>
                  </p:nvSpPr>
                  <p:spPr>
                    <a:xfrm>
                      <a:off x="6641764" y="3834389"/>
                      <a:ext cx="111378" cy="29857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111378" h="29857">
                          <a:moveTo>
                            <a:pt x="0" y="0"/>
                          </a:moveTo>
                          <a:lnTo>
                            <a:pt x="111378" y="0"/>
                          </a:lnTo>
                          <a:lnTo>
                            <a:pt x="111378" y="29857"/>
                          </a:lnTo>
                          <a:lnTo>
                            <a:pt x="0" y="29857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E1ECEE"/>
                        </a:gs>
                        <a:gs pos="100000">
                          <a:srgbClr val="A8B1B2"/>
                        </a:gs>
                      </a:gsLst>
                      <a:lin ang="5400000" scaled="0"/>
                    </a:gradFill>
                    <a:ln w="7600" cap="flat">
                      <a:noFill/>
                      <a:miter lim="800000"/>
                    </a:ln>
                  </p:spPr>
                </p:sp>
                <p:sp>
                  <p:nvSpPr>
                    <p:cNvPr id="1433" name="Rectangle"/>
                    <p:cNvSpPr/>
                    <p:nvPr/>
                  </p:nvSpPr>
                  <p:spPr>
                    <a:xfrm>
                      <a:off x="6646701" y="3838258"/>
                      <a:ext cx="101503" cy="22119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101503" h="22119">
                          <a:moveTo>
                            <a:pt x="0" y="4794"/>
                          </a:moveTo>
                          <a:lnTo>
                            <a:pt x="35712" y="4794"/>
                          </a:lnTo>
                          <a:lnTo>
                            <a:pt x="35712" y="-128"/>
                          </a:lnTo>
                          <a:lnTo>
                            <a:pt x="70984" y="-128"/>
                          </a:lnTo>
                          <a:lnTo>
                            <a:pt x="71282" y="4794"/>
                          </a:lnTo>
                          <a:lnTo>
                            <a:pt x="101503" y="4794"/>
                          </a:lnTo>
                          <a:lnTo>
                            <a:pt x="101503" y="17882"/>
                          </a:lnTo>
                          <a:lnTo>
                            <a:pt x="71282" y="17882"/>
                          </a:lnTo>
                          <a:lnTo>
                            <a:pt x="71282" y="22204"/>
                          </a:lnTo>
                          <a:lnTo>
                            <a:pt x="35279" y="22204"/>
                          </a:lnTo>
                          <a:lnTo>
                            <a:pt x="35279" y="17882"/>
                          </a:lnTo>
                          <a:lnTo>
                            <a:pt x="0" y="17882"/>
                          </a:lnTo>
                          <a:lnTo>
                            <a:pt x="0" y="4794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595959"/>
                        </a:gs>
                        <a:gs pos="100000">
                          <a:srgbClr val="3F3F3F"/>
                        </a:gs>
                      </a:gsLst>
                      <a:lin ang="5400000" scaled="0"/>
                    </a:gradFill>
                    <a:ln w="7600" cap="flat">
                      <a:noFill/>
                      <a:miter lim="800000"/>
                    </a:ln>
                  </p:spPr>
                </p:sp>
                <p:sp>
                  <p:nvSpPr>
                    <p:cNvPr id="1434" name="Rectangle"/>
                    <p:cNvSpPr/>
                    <p:nvPr/>
                  </p:nvSpPr>
                  <p:spPr>
                    <a:xfrm>
                      <a:off x="6650564" y="3846812"/>
                      <a:ext cx="93779" cy="5012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93779" h="5012">
                          <a:moveTo>
                            <a:pt x="0" y="0"/>
                          </a:moveTo>
                          <a:lnTo>
                            <a:pt x="93779" y="0"/>
                          </a:lnTo>
                          <a:lnTo>
                            <a:pt x="93779" y="5012"/>
                          </a:lnTo>
                          <a:lnTo>
                            <a:pt x="0" y="5012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BFBFBF"/>
                        </a:gs>
                        <a:gs pos="50000">
                          <a:srgbClr val="0C0C0C"/>
                        </a:gs>
                        <a:gs pos="100000">
                          <a:srgbClr val="BFBFBF"/>
                        </a:gs>
                      </a:gsLst>
                      <a:lin ang="5400000" scaled="0"/>
                    </a:gradFill>
                    <a:ln w="7600" cap="flat">
                      <a:noFill/>
                      <a:miter lim="800000"/>
                    </a:ln>
                  </p:spPr>
                </p:sp>
              </p:grpSp>
              <p:sp>
                <p:nvSpPr>
                  <p:cNvPr id="1435" name="Rectangle"/>
                  <p:cNvSpPr/>
                  <p:nvPr/>
                </p:nvSpPr>
                <p:spPr>
                  <a:xfrm>
                    <a:off x="6637708" y="3775583"/>
                    <a:ext cx="164932" cy="49288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64932" h="49288">
                        <a:moveTo>
                          <a:pt x="0" y="0"/>
                        </a:moveTo>
                        <a:lnTo>
                          <a:pt x="164932" y="0"/>
                        </a:lnTo>
                        <a:lnTo>
                          <a:pt x="164932" y="49288"/>
                        </a:lnTo>
                        <a:lnTo>
                          <a:pt x="0" y="4928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495C5F"/>
                      </a:gs>
                      <a:gs pos="100000">
                        <a:srgbClr val="262626"/>
                      </a:gs>
                    </a:gsLst>
                    <a:lin ang="0" scaled="0"/>
                  </a:gradFill>
                  <a:ln w="7600" cap="flat">
                    <a:solidFill>
                      <a:srgbClr val="000000"/>
                    </a:solidFill>
                    <a:miter lim="800000"/>
                  </a:ln>
                </p:spPr>
              </p:sp>
              <p:sp>
                <p:nvSpPr>
                  <p:cNvPr id="1436" name="Rectangle"/>
                  <p:cNvSpPr/>
                  <p:nvPr/>
                </p:nvSpPr>
                <p:spPr>
                  <a:xfrm>
                    <a:off x="6652971" y="3806613"/>
                    <a:ext cx="112435" cy="11441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12435" h="11441">
                        <a:moveTo>
                          <a:pt x="0" y="0"/>
                        </a:moveTo>
                        <a:lnTo>
                          <a:pt x="112435" y="0"/>
                        </a:lnTo>
                        <a:lnTo>
                          <a:pt x="112435" y="11441"/>
                        </a:lnTo>
                        <a:lnTo>
                          <a:pt x="0" y="1144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7F7F7F"/>
                      </a:gs>
                      <a:gs pos="100000">
                        <a:srgbClr val="3F3F3F"/>
                      </a:gs>
                    </a:gsLst>
                    <a:lin ang="5400000" scaled="0"/>
                  </a:gradFill>
                  <a:ln w="7600" cap="flat">
                    <a:noFill/>
                    <a:miter lim="800000"/>
                  </a:ln>
                </p:spPr>
              </p:sp>
              <p:sp>
                <p:nvSpPr>
                  <p:cNvPr id="1437" name="Rectangle"/>
                  <p:cNvSpPr/>
                  <p:nvPr/>
                </p:nvSpPr>
                <p:spPr>
                  <a:xfrm>
                    <a:off x="6657017" y="3810143"/>
                    <a:ext cx="104342" cy="4381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04342" h="4381">
                        <a:moveTo>
                          <a:pt x="0" y="0"/>
                        </a:moveTo>
                        <a:lnTo>
                          <a:pt x="104342" y="0"/>
                        </a:lnTo>
                        <a:lnTo>
                          <a:pt x="104342" y="4381"/>
                        </a:lnTo>
                        <a:lnTo>
                          <a:pt x="0" y="438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B2B1A8"/>
                      </a:gs>
                      <a:gs pos="100000">
                        <a:srgbClr val="A6BED0"/>
                      </a:gs>
                    </a:gsLst>
                    <a:lin ang="5400000" scaled="0"/>
                  </a:gradFill>
                  <a:ln w="7600" cap="flat">
                    <a:noFill/>
                    <a:miter lim="800000"/>
                  </a:ln>
                </p:spPr>
              </p:sp>
              <p:sp>
                <p:nvSpPr>
                  <p:cNvPr id="1438" name="Rectangle"/>
                  <p:cNvSpPr/>
                  <p:nvPr/>
                </p:nvSpPr>
                <p:spPr>
                  <a:xfrm>
                    <a:off x="6773915" y="3808617"/>
                    <a:ext cx="13618" cy="6265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3618" h="6265">
                        <a:moveTo>
                          <a:pt x="0" y="0"/>
                        </a:moveTo>
                        <a:lnTo>
                          <a:pt x="13618" y="0"/>
                        </a:lnTo>
                        <a:lnTo>
                          <a:pt x="13618" y="6265"/>
                        </a:lnTo>
                        <a:lnTo>
                          <a:pt x="0" y="6265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EDF0F7"/>
                      </a:gs>
                      <a:gs pos="100000">
                        <a:srgbClr val="A6BED0"/>
                      </a:gs>
                    </a:gsLst>
                    <a:lin ang="5400000" scaled="0"/>
                  </a:gradFill>
                  <a:ln w="7600" cap="flat">
                    <a:noFill/>
                    <a:miter lim="800000"/>
                  </a:ln>
                </p:spPr>
              </p:sp>
              <p:grpSp>
                <p:nvGrpSpPr>
                  <p:cNvPr id="2253" name="1438 Grupo"/>
                  <p:cNvGrpSpPr/>
                  <p:nvPr/>
                </p:nvGrpSpPr>
                <p:grpSpPr>
                  <a:xfrm>
                    <a:off x="6684900" y="3973682"/>
                    <a:ext cx="71003" cy="71293"/>
                    <a:chOff x="6684900" y="3973682"/>
                    <a:chExt cx="71003" cy="71293"/>
                  </a:xfrm>
                </p:grpSpPr>
                <p:grpSp>
                  <p:nvGrpSpPr>
                    <p:cNvPr id="2258" name="1439 Grupo"/>
                    <p:cNvGrpSpPr/>
                    <p:nvPr/>
                  </p:nvGrpSpPr>
                  <p:grpSpPr>
                    <a:xfrm>
                      <a:off x="6684905" y="3973373"/>
                      <a:ext cx="70914" cy="71804"/>
                      <a:chOff x="6684905" y="3973373"/>
                      <a:chExt cx="70914" cy="71804"/>
                    </a:xfrm>
                  </p:grpSpPr>
                  <p:sp>
                    <p:nvSpPr>
                      <p:cNvPr id="1441" name="1440 Forma libre"/>
                      <p:cNvSpPr/>
                      <p:nvPr/>
                    </p:nvSpPr>
                    <p:spPr>
                      <a:xfrm rot="-5400000">
                        <a:off x="6685687" y="3974986"/>
                        <a:ext cx="71565" cy="68739"/>
                      </a:xfrm>
                      <a:custGeom>
                        <a:avLst/>
                        <a:gdLst/>
                        <a:ahLst/>
                        <a:cxnLst/>
                        <a:rect l="0" t="0" r="0" b="0"/>
                        <a:pathLst>
                          <a:path w="71565" h="68739">
                            <a:moveTo>
                              <a:pt x="57957" y="0"/>
                            </a:moveTo>
                            <a:cubicBezTo>
                              <a:pt x="25286" y="0"/>
                              <a:pt x="487" y="11275"/>
                              <a:pt x="0" y="34667"/>
                            </a:cubicBezTo>
                            <a:cubicBezTo>
                              <a:pt x="115" y="59211"/>
                              <a:pt x="22399" y="68544"/>
                              <a:pt x="57957" y="68739"/>
                            </a:cubicBezTo>
                            <a:cubicBezTo>
                              <a:pt x="60667" y="68739"/>
                              <a:pt x="70625" y="68739"/>
                              <a:pt x="70625" y="68739"/>
                            </a:cubicBezTo>
                            <a:lnTo>
                              <a:pt x="71565" y="67665"/>
                            </a:lnTo>
                            <a:cubicBezTo>
                              <a:pt x="71565" y="67664"/>
                              <a:pt x="66431" y="64661"/>
                              <a:pt x="57814" y="64096"/>
                            </a:cubicBezTo>
                            <a:cubicBezTo>
                              <a:pt x="39103" y="62867"/>
                              <a:pt x="7249" y="58521"/>
                              <a:pt x="7079" y="34857"/>
                            </a:cubicBezTo>
                            <a:cubicBezTo>
                              <a:pt x="6897" y="9636"/>
                              <a:pt x="39445" y="5410"/>
                              <a:pt x="57776" y="4365"/>
                            </a:cubicBezTo>
                            <a:cubicBezTo>
                              <a:pt x="64565" y="3978"/>
                              <a:pt x="69229" y="4505"/>
                              <a:pt x="69176" y="4506"/>
                            </a:cubicBezTo>
                            <a:lnTo>
                              <a:pt x="70080" y="3374"/>
                            </a:lnTo>
                            <a:cubicBezTo>
                              <a:pt x="70080" y="3374"/>
                              <a:pt x="62916" y="0"/>
                              <a:pt x="57957" y="0"/>
                            </a:cubicBezTo>
                            <a:close/>
                          </a:path>
                        </a:pathLst>
                      </a:custGeom>
                      <a:gradFill>
                        <a:gsLst>
                          <a:gs pos="0">
                            <a:srgbClr val="262626"/>
                          </a:gs>
                          <a:gs pos="100000">
                            <a:srgbClr val="7F7F7F"/>
                          </a:gs>
                        </a:gsLst>
                        <a:lin ang="0" scaled="0"/>
                      </a:gradFill>
                      <a:ln w="1055" cap="flat">
                        <a:noFill/>
                        <a:miter lim="800000"/>
                      </a:ln>
                    </p:spPr>
                  </p:sp>
                  <p:sp>
                    <p:nvSpPr>
                      <p:cNvPr id="1442" name="1441 Forma libre"/>
                      <p:cNvSpPr/>
                      <p:nvPr/>
                    </p:nvSpPr>
                    <p:spPr>
                      <a:xfrm rot="-5400000">
                        <a:off x="6684136" y="3974290"/>
                        <a:ext cx="71331" cy="69930"/>
                      </a:xfrm>
                      <a:custGeom>
                        <a:avLst/>
                        <a:gdLst/>
                        <a:ahLst/>
                        <a:cxnLst/>
                        <a:rect l="0" t="0" r="0" b="0"/>
                        <a:pathLst>
                          <a:path w="71331" h="69930">
                            <a:moveTo>
                              <a:pt x="57957" y="0"/>
                            </a:moveTo>
                            <a:cubicBezTo>
                              <a:pt x="25286" y="0"/>
                              <a:pt x="487" y="11274"/>
                              <a:pt x="0" y="34666"/>
                            </a:cubicBezTo>
                            <a:cubicBezTo>
                              <a:pt x="115" y="59210"/>
                              <a:pt x="22399" y="68542"/>
                              <a:pt x="57957" y="68738"/>
                            </a:cubicBezTo>
                            <a:cubicBezTo>
                              <a:pt x="60667" y="68738"/>
                              <a:pt x="71331" y="69930"/>
                              <a:pt x="71331" y="69930"/>
                            </a:cubicBezTo>
                            <a:lnTo>
                              <a:pt x="69749" y="65365"/>
                            </a:lnTo>
                            <a:lnTo>
                              <a:pt x="68456" y="64291"/>
                            </a:lnTo>
                            <a:cubicBezTo>
                              <a:pt x="68456" y="64291"/>
                              <a:pt x="66431" y="64659"/>
                              <a:pt x="57814" y="64095"/>
                            </a:cubicBezTo>
                            <a:cubicBezTo>
                              <a:pt x="39104" y="62866"/>
                              <a:pt x="7249" y="58520"/>
                              <a:pt x="7079" y="34856"/>
                            </a:cubicBezTo>
                            <a:cubicBezTo>
                              <a:pt x="6897" y="9635"/>
                              <a:pt x="39445" y="5409"/>
                              <a:pt x="57776" y="4364"/>
                            </a:cubicBezTo>
                            <a:cubicBezTo>
                              <a:pt x="64565" y="3977"/>
                              <a:pt x="69920" y="5638"/>
                              <a:pt x="69866" y="5639"/>
                            </a:cubicBezTo>
                            <a:lnTo>
                              <a:pt x="71331" y="1340"/>
                            </a:lnTo>
                            <a:lnTo>
                              <a:pt x="70337" y="0"/>
                            </a:lnTo>
                            <a:cubicBezTo>
                              <a:pt x="70337" y="0"/>
                              <a:pt x="62916" y="0"/>
                              <a:pt x="57957" y="0"/>
                            </a:cubicBezTo>
                            <a:close/>
                          </a:path>
                        </a:pathLst>
                      </a:custGeom>
                      <a:gradFill>
                        <a:gsLst>
                          <a:gs pos="0">
                            <a:srgbClr val="FFFFFF"/>
                          </a:gs>
                          <a:gs pos="100000">
                            <a:srgbClr val="BFBFBF"/>
                          </a:gs>
                        </a:gsLst>
                        <a:lin ang="10800000" scaled="0"/>
                      </a:gradFill>
                      <a:ln w="1055" cap="flat">
                        <a:noFill/>
                        <a:miter lim="800000"/>
                      </a:ln>
                    </p:spPr>
                  </p:sp>
                  <p:sp>
                    <p:nvSpPr>
                      <p:cNvPr id="1443" name="1442 Forma libre"/>
                      <p:cNvSpPr/>
                      <p:nvPr/>
                    </p:nvSpPr>
                    <p:spPr>
                      <a:xfrm rot="-5400000">
                        <a:off x="6684887" y="3975065"/>
                        <a:ext cx="70938" cy="68775"/>
                      </a:xfrm>
                      <a:custGeom>
                        <a:avLst/>
                        <a:gdLst/>
                        <a:ahLst/>
                        <a:cxnLst/>
                        <a:rect l="0" t="0" r="0" b="0"/>
                        <a:pathLst>
                          <a:path w="70938" h="68775">
                            <a:moveTo>
                              <a:pt x="57957" y="0"/>
                            </a:moveTo>
                            <a:cubicBezTo>
                              <a:pt x="25286" y="0"/>
                              <a:pt x="487" y="11276"/>
                              <a:pt x="0" y="34668"/>
                            </a:cubicBezTo>
                            <a:cubicBezTo>
                              <a:pt x="115" y="59212"/>
                              <a:pt x="22399" y="68545"/>
                              <a:pt x="57957" y="68775"/>
                            </a:cubicBezTo>
                            <a:cubicBezTo>
                              <a:pt x="60667" y="68775"/>
                              <a:pt x="70627" y="68775"/>
                              <a:pt x="70627" y="68775"/>
                            </a:cubicBezTo>
                            <a:lnTo>
                              <a:pt x="68940" y="64231"/>
                            </a:lnTo>
                            <a:cubicBezTo>
                              <a:pt x="68940" y="64231"/>
                              <a:pt x="66431" y="64662"/>
                              <a:pt x="57814" y="64097"/>
                            </a:cubicBezTo>
                            <a:cubicBezTo>
                              <a:pt x="39104" y="62868"/>
                              <a:pt x="7249" y="58522"/>
                              <a:pt x="7079" y="34858"/>
                            </a:cubicBezTo>
                            <a:cubicBezTo>
                              <a:pt x="6897" y="9637"/>
                              <a:pt x="39445" y="5412"/>
                              <a:pt x="57776" y="4367"/>
                            </a:cubicBezTo>
                            <a:cubicBezTo>
                              <a:pt x="64565" y="3980"/>
                              <a:pt x="69229" y="4507"/>
                              <a:pt x="69176" y="4507"/>
                            </a:cubicBezTo>
                            <a:lnTo>
                              <a:pt x="70862" y="0"/>
                            </a:lnTo>
                            <a:cubicBezTo>
                              <a:pt x="70862" y="0"/>
                              <a:pt x="62916" y="0"/>
                              <a:pt x="57957" y="0"/>
                            </a:cubicBezTo>
                            <a:close/>
                          </a:path>
                        </a:pathLst>
                      </a:custGeom>
                      <a:gradFill>
                        <a:gsLst>
                          <a:gs pos="100000">
                            <a:srgbClr val="EAEAEA"/>
                          </a:gs>
                          <a:gs pos="69244">
                            <a:srgbClr val="EAEAEA"/>
                          </a:gs>
                          <a:gs pos="0">
                            <a:srgbClr val="262626"/>
                          </a:gs>
                        </a:gsLst>
                        <a:path path="circle">
                          <a:fillToRect t="100000" r="100000"/>
                        </a:path>
                        <a:tileRect l="-100000" b="-100000"/>
                      </a:gradFill>
                      <a:ln w="1055" cap="flat">
                        <a:noFill/>
                        <a:miter lim="800000"/>
                      </a:ln>
                    </p:spPr>
                  </p:sp>
                </p:grpSp>
                <p:grpSp>
                  <p:nvGrpSpPr>
                    <p:cNvPr id="2263" name="1443 Grupo"/>
                    <p:cNvGrpSpPr/>
                    <p:nvPr/>
                  </p:nvGrpSpPr>
                  <p:grpSpPr>
                    <a:xfrm>
                      <a:off x="6713109" y="3984980"/>
                      <a:ext cx="14506" cy="14353"/>
                      <a:chOff x="6713109" y="3984980"/>
                      <a:chExt cx="14506" cy="14353"/>
                    </a:xfrm>
                  </p:grpSpPr>
                  <p:sp>
                    <p:nvSpPr>
                      <p:cNvPr id="1445" name="1444 Forma libre"/>
                      <p:cNvSpPr/>
                      <p:nvPr/>
                    </p:nvSpPr>
                    <p:spPr>
                      <a:xfrm>
                        <a:off x="6713129" y="3984966"/>
                        <a:ext cx="14439" cy="14390"/>
                      </a:xfrm>
                      <a:custGeom>
                        <a:avLst/>
                        <a:gdLst/>
                        <a:ahLst/>
                        <a:cxnLst/>
                        <a:rect l="0" t="0" r="0" b="0"/>
                        <a:pathLst>
                          <a:path w="14439" h="14390">
                            <a:moveTo>
                              <a:pt x="7204" y="0"/>
                            </a:moveTo>
                            <a:cubicBezTo>
                              <a:pt x="3152" y="0"/>
                              <a:pt x="37" y="3210"/>
                              <a:pt x="18" y="7209"/>
                            </a:cubicBezTo>
                            <a:cubicBezTo>
                              <a:pt x="0" y="11209"/>
                              <a:pt x="3219" y="14390"/>
                              <a:pt x="7204" y="14390"/>
                            </a:cubicBezTo>
                            <a:cubicBezTo>
                              <a:pt x="11189" y="14390"/>
                              <a:pt x="14439" y="11209"/>
                              <a:pt x="14439" y="7202"/>
                            </a:cubicBezTo>
                            <a:cubicBezTo>
                              <a:pt x="14439" y="3195"/>
                              <a:pt x="11256" y="0"/>
                              <a:pt x="7204" y="0"/>
                            </a:cubicBezTo>
                            <a:close/>
                          </a:path>
                        </a:pathLst>
                      </a:custGeom>
                      <a:gradFill>
                        <a:gsLst>
                          <a:gs pos="0">
                            <a:srgbClr val="DBDCF2"/>
                          </a:gs>
                          <a:gs pos="100000">
                            <a:srgbClr val="595959"/>
                          </a:gs>
                        </a:gsLst>
                        <a:lin ang="5400000" scaled="0"/>
                      </a:gradFill>
                      <a:ln w="1055" cap="flat">
                        <a:noFill/>
                        <a:miter lim="800000"/>
                      </a:ln>
                    </p:spPr>
                  </p:sp>
                  <p:sp>
                    <p:nvSpPr>
                      <p:cNvPr id="1446" name="1445 Forma libre"/>
                      <p:cNvSpPr/>
                      <p:nvPr/>
                    </p:nvSpPr>
                    <p:spPr>
                      <a:xfrm>
                        <a:off x="6714426" y="3986259"/>
                        <a:ext cx="11845" cy="11805"/>
                      </a:xfrm>
                      <a:custGeom>
                        <a:avLst/>
                        <a:gdLst/>
                        <a:ahLst/>
                        <a:cxnLst/>
                        <a:rect l="0" t="0" r="0" b="0"/>
                        <a:pathLst>
                          <a:path w="11845" h="11805">
                            <a:moveTo>
                              <a:pt x="5909" y="0"/>
                            </a:moveTo>
                            <a:cubicBezTo>
                              <a:pt x="2585" y="0"/>
                              <a:pt x="30" y="2633"/>
                              <a:pt x="14" y="5914"/>
                            </a:cubicBezTo>
                            <a:cubicBezTo>
                              <a:pt x="0" y="9195"/>
                              <a:pt x="2640" y="11805"/>
                              <a:pt x="5909" y="11805"/>
                            </a:cubicBezTo>
                            <a:cubicBezTo>
                              <a:pt x="9179" y="11805"/>
                              <a:pt x="11845" y="9195"/>
                              <a:pt x="11845" y="5908"/>
                            </a:cubicBezTo>
                            <a:cubicBezTo>
                              <a:pt x="11845" y="2621"/>
                              <a:pt x="9234" y="0"/>
                              <a:pt x="5909" y="0"/>
                            </a:cubicBezTo>
                            <a:close/>
                          </a:path>
                        </a:pathLst>
                      </a:custGeom>
                      <a:gradFill>
                        <a:gsLst>
                          <a:gs pos="0">
                            <a:srgbClr val="CAD4D6"/>
                          </a:gs>
                          <a:gs pos="100000">
                            <a:srgbClr val="4D4D4D"/>
                          </a:gs>
                        </a:gsLst>
                        <a:lin ang="16200000" scaled="0"/>
                      </a:gradFill>
                      <a:ln w="1055" cap="flat">
                        <a:noFill/>
                        <a:miter lim="800000"/>
                      </a:ln>
                    </p:spPr>
                  </p:sp>
                  <p:sp>
                    <p:nvSpPr>
                      <p:cNvPr id="1447" name="1446 Forma libre"/>
                      <p:cNvSpPr/>
                      <p:nvPr/>
                    </p:nvSpPr>
                    <p:spPr>
                      <a:xfrm>
                        <a:off x="6715321" y="3987100"/>
                        <a:ext cx="10157" cy="10122"/>
                      </a:xfrm>
                      <a:custGeom>
                        <a:avLst/>
                        <a:gdLst/>
                        <a:ahLst/>
                        <a:cxnLst/>
                        <a:rect l="0" t="0" r="0" b="0"/>
                        <a:pathLst>
                          <a:path w="10157" h="10122">
                            <a:moveTo>
                              <a:pt x="5067" y="0"/>
                            </a:moveTo>
                            <a:cubicBezTo>
                              <a:pt x="2217" y="0"/>
                              <a:pt x="26" y="2258"/>
                              <a:pt x="12" y="5071"/>
                            </a:cubicBezTo>
                            <a:cubicBezTo>
                              <a:pt x="0" y="7884"/>
                              <a:pt x="2264" y="10122"/>
                              <a:pt x="5067" y="10122"/>
                            </a:cubicBezTo>
                            <a:cubicBezTo>
                              <a:pt x="7870" y="10122"/>
                              <a:pt x="10157" y="7884"/>
                              <a:pt x="10157" y="5066"/>
                            </a:cubicBezTo>
                            <a:cubicBezTo>
                              <a:pt x="10157" y="2247"/>
                              <a:pt x="7918" y="0"/>
                              <a:pt x="5067" y="0"/>
                            </a:cubicBezTo>
                            <a:close/>
                          </a:path>
                        </a:pathLst>
                      </a:custGeom>
                      <a:gradFill>
                        <a:gsLst>
                          <a:gs pos="0">
                            <a:srgbClr val="0C0C0C"/>
                          </a:gs>
                          <a:gs pos="100000">
                            <a:srgbClr val="4D4D4D"/>
                          </a:gs>
                        </a:gsLst>
                        <a:lin ang="16200000" scaled="0"/>
                      </a:gradFill>
                      <a:ln w="1055" cap="flat">
                        <a:noFill/>
                        <a:miter lim="800000"/>
                      </a:ln>
                    </p:spPr>
                  </p:sp>
                  <p:sp>
                    <p:nvSpPr>
                      <p:cNvPr id="1448" name="1447 Forma libre"/>
                      <p:cNvSpPr/>
                      <p:nvPr/>
                    </p:nvSpPr>
                    <p:spPr>
                      <a:xfrm>
                        <a:off x="6715884" y="3987661"/>
                        <a:ext cx="9031" cy="9000"/>
                      </a:xfrm>
                      <a:custGeom>
                        <a:avLst/>
                        <a:gdLst/>
                        <a:ahLst/>
                        <a:cxnLst/>
                        <a:rect l="0" t="0" r="0" b="0"/>
                        <a:pathLst>
                          <a:path w="9031" h="9000">
                            <a:moveTo>
                              <a:pt x="4506" y="0"/>
                            </a:moveTo>
                            <a:cubicBezTo>
                              <a:pt x="1971" y="0"/>
                              <a:pt x="23" y="2007"/>
                              <a:pt x="11" y="4509"/>
                            </a:cubicBezTo>
                            <a:cubicBezTo>
                              <a:pt x="0" y="7010"/>
                              <a:pt x="2013" y="9000"/>
                              <a:pt x="4506" y="9000"/>
                            </a:cubicBezTo>
                            <a:cubicBezTo>
                              <a:pt x="6998" y="9000"/>
                              <a:pt x="9031" y="7010"/>
                              <a:pt x="9031" y="4504"/>
                            </a:cubicBezTo>
                            <a:cubicBezTo>
                              <a:pt x="9031" y="1998"/>
                              <a:pt x="7040" y="0"/>
                              <a:pt x="4506" y="0"/>
                            </a:cubicBezTo>
                            <a:close/>
                          </a:path>
                        </a:pathLst>
                      </a:custGeom>
                      <a:gradFill>
                        <a:gsLst>
                          <a:gs pos="100000">
                            <a:srgbClr val="3F3F3F"/>
                          </a:gs>
                          <a:gs pos="54488">
                            <a:srgbClr val="3F3F3F"/>
                          </a:gs>
                          <a:gs pos="0">
                            <a:srgbClr val="FFFFFF"/>
                          </a:gs>
                        </a:gsLst>
                        <a:path path="circle">
                          <a:fillToRect r="100000" b="100000"/>
                        </a:path>
                        <a:tileRect l="-100000" t="-100000"/>
                      </a:gradFill>
                      <a:ln w="1055" cap="flat">
                        <a:noFill/>
                        <a:miter lim="800000"/>
                      </a:ln>
                    </p:spPr>
                  </p:sp>
                </p:grpSp>
                <p:grpSp>
                  <p:nvGrpSpPr>
                    <p:cNvPr id="2268" name="1448 Grupo"/>
                    <p:cNvGrpSpPr/>
                    <p:nvPr/>
                  </p:nvGrpSpPr>
                  <p:grpSpPr>
                    <a:xfrm>
                      <a:off x="6733988" y="3987472"/>
                      <a:ext cx="9400" cy="9368"/>
                      <a:chOff x="6733988" y="3987472"/>
                      <a:chExt cx="9400" cy="9368"/>
                    </a:xfrm>
                  </p:grpSpPr>
                  <p:sp>
                    <p:nvSpPr>
                      <p:cNvPr id="1450" name="1449 Forma libre"/>
                      <p:cNvSpPr/>
                      <p:nvPr/>
                    </p:nvSpPr>
                    <p:spPr>
                      <a:xfrm>
                        <a:off x="6733940" y="3987470"/>
                        <a:ext cx="9439" cy="9407"/>
                      </a:xfrm>
                      <a:custGeom>
                        <a:avLst/>
                        <a:gdLst/>
                        <a:ahLst/>
                        <a:cxnLst/>
                        <a:rect l="0" t="0" r="0" b="0"/>
                        <a:pathLst>
                          <a:path w="9439" h="9407">
                            <a:moveTo>
                              <a:pt x="4709" y="0"/>
                            </a:moveTo>
                            <a:cubicBezTo>
                              <a:pt x="2060" y="0"/>
                              <a:pt x="24" y="2098"/>
                              <a:pt x="11" y="4713"/>
                            </a:cubicBezTo>
                            <a:cubicBezTo>
                              <a:pt x="0" y="7327"/>
                              <a:pt x="2104" y="9407"/>
                              <a:pt x="4709" y="9407"/>
                            </a:cubicBezTo>
                            <a:cubicBezTo>
                              <a:pt x="7314" y="9407"/>
                              <a:pt x="9439" y="7327"/>
                              <a:pt x="9439" y="4708"/>
                            </a:cubicBezTo>
                            <a:cubicBezTo>
                              <a:pt x="9439" y="2089"/>
                              <a:pt x="7358" y="0"/>
                              <a:pt x="4709" y="0"/>
                            </a:cubicBezTo>
                            <a:close/>
                          </a:path>
                        </a:pathLst>
                      </a:custGeom>
                      <a:gradFill>
                        <a:gsLst>
                          <a:gs pos="0">
                            <a:srgbClr val="DBDCF2"/>
                          </a:gs>
                          <a:gs pos="100000">
                            <a:srgbClr val="595959"/>
                          </a:gs>
                        </a:gsLst>
                        <a:lin ang="5400000" scaled="0"/>
                      </a:gradFill>
                      <a:ln w="1055" cap="flat">
                        <a:noFill/>
                        <a:miter lim="800000"/>
                      </a:ln>
                    </p:spPr>
                  </p:sp>
                  <p:sp>
                    <p:nvSpPr>
                      <p:cNvPr id="1451" name="1450 Forma libre"/>
                      <p:cNvSpPr/>
                      <p:nvPr/>
                    </p:nvSpPr>
                    <p:spPr>
                      <a:xfrm>
                        <a:off x="6734600" y="3988162"/>
                        <a:ext cx="8049" cy="8022"/>
                      </a:xfrm>
                      <a:custGeom>
                        <a:avLst/>
                        <a:gdLst/>
                        <a:ahLst/>
                        <a:cxnLst/>
                        <a:rect l="0" t="0" r="0" b="0"/>
                        <a:pathLst>
                          <a:path w="8049" h="8022">
                            <a:moveTo>
                              <a:pt x="4016" y="0"/>
                            </a:moveTo>
                            <a:cubicBezTo>
                              <a:pt x="1757" y="0"/>
                              <a:pt x="20" y="1789"/>
                              <a:pt x="10" y="4019"/>
                            </a:cubicBezTo>
                            <a:cubicBezTo>
                              <a:pt x="0" y="6249"/>
                              <a:pt x="1794" y="8022"/>
                              <a:pt x="4016" y="8022"/>
                            </a:cubicBezTo>
                            <a:cubicBezTo>
                              <a:pt x="6238" y="8022"/>
                              <a:pt x="8049" y="6249"/>
                              <a:pt x="8049" y="4015"/>
                            </a:cubicBezTo>
                            <a:cubicBezTo>
                              <a:pt x="8049" y="1781"/>
                              <a:pt x="6275" y="0"/>
                              <a:pt x="4016" y="0"/>
                            </a:cubicBezTo>
                            <a:close/>
                          </a:path>
                        </a:pathLst>
                      </a:custGeom>
                      <a:gradFill>
                        <a:gsLst>
                          <a:gs pos="0">
                            <a:srgbClr val="CAD4D6"/>
                          </a:gs>
                          <a:gs pos="100000">
                            <a:srgbClr val="4D4D4D"/>
                          </a:gs>
                        </a:gsLst>
                        <a:lin ang="16200000" scaled="0"/>
                      </a:gradFill>
                      <a:ln w="1055" cap="flat">
                        <a:noFill/>
                        <a:miter lim="800000"/>
                      </a:ln>
                    </p:spPr>
                  </p:sp>
                  <p:sp>
                    <p:nvSpPr>
                      <p:cNvPr id="1452" name="1451 Forma libre"/>
                      <p:cNvSpPr/>
                      <p:nvPr/>
                    </p:nvSpPr>
                    <p:spPr>
                      <a:xfrm>
                        <a:off x="6735173" y="3988734"/>
                        <a:ext cx="6902" cy="6879"/>
                      </a:xfrm>
                      <a:custGeom>
                        <a:avLst/>
                        <a:gdLst/>
                        <a:ahLst/>
                        <a:cxnLst/>
                        <a:rect l="0" t="0" r="0" b="0"/>
                        <a:pathLst>
                          <a:path w="6902" h="6879">
                            <a:moveTo>
                              <a:pt x="3444" y="0"/>
                            </a:moveTo>
                            <a:cubicBezTo>
                              <a:pt x="1507" y="0"/>
                              <a:pt x="18" y="1534"/>
                              <a:pt x="8" y="3446"/>
                            </a:cubicBezTo>
                            <a:cubicBezTo>
                              <a:pt x="0" y="5358"/>
                              <a:pt x="1539" y="6879"/>
                              <a:pt x="3444" y="6879"/>
                            </a:cubicBezTo>
                            <a:cubicBezTo>
                              <a:pt x="5349" y="6879"/>
                              <a:pt x="6902" y="5358"/>
                              <a:pt x="6902" y="3443"/>
                            </a:cubicBezTo>
                            <a:cubicBezTo>
                              <a:pt x="6902" y="1527"/>
                              <a:pt x="5381" y="0"/>
                              <a:pt x="3444" y="0"/>
                            </a:cubicBezTo>
                            <a:close/>
                          </a:path>
                        </a:pathLst>
                      </a:custGeom>
                      <a:gradFill>
                        <a:gsLst>
                          <a:gs pos="0">
                            <a:srgbClr val="800000"/>
                          </a:gs>
                          <a:gs pos="100000">
                            <a:srgbClr val="4D4D4D"/>
                          </a:gs>
                        </a:gsLst>
                        <a:lin ang="16200000" scaled="0"/>
                      </a:gradFill>
                      <a:ln w="1055" cap="flat">
                        <a:noFill/>
                        <a:miter lim="800000"/>
                      </a:ln>
                    </p:spPr>
                  </p:sp>
                  <p:sp>
                    <p:nvSpPr>
                      <p:cNvPr id="1453" name="1452 Forma libre"/>
                      <p:cNvSpPr/>
                      <p:nvPr/>
                    </p:nvSpPr>
                    <p:spPr>
                      <a:xfrm>
                        <a:off x="6735590" y="3989115"/>
                        <a:ext cx="6137" cy="6116"/>
                      </a:xfrm>
                      <a:custGeom>
                        <a:avLst/>
                        <a:gdLst/>
                        <a:ahLst/>
                        <a:cxnLst/>
                        <a:rect l="0" t="0" r="0" b="0"/>
                        <a:pathLst>
                          <a:path w="6137" h="6116">
                            <a:moveTo>
                              <a:pt x="3062" y="0"/>
                            </a:moveTo>
                            <a:cubicBezTo>
                              <a:pt x="1340" y="0"/>
                              <a:pt x="16" y="1364"/>
                              <a:pt x="7" y="3064"/>
                            </a:cubicBezTo>
                            <a:cubicBezTo>
                              <a:pt x="0" y="4764"/>
                              <a:pt x="1368" y="6116"/>
                              <a:pt x="3062" y="6116"/>
                            </a:cubicBezTo>
                            <a:cubicBezTo>
                              <a:pt x="4756" y="6116"/>
                              <a:pt x="6137" y="4764"/>
                              <a:pt x="6137" y="3061"/>
                            </a:cubicBezTo>
                            <a:cubicBezTo>
                              <a:pt x="6137" y="1358"/>
                              <a:pt x="4784" y="0"/>
                              <a:pt x="3062" y="0"/>
                            </a:cubicBezTo>
                            <a:close/>
                          </a:path>
                        </a:pathLst>
                      </a:custGeom>
                      <a:gradFill>
                        <a:gsLst>
                          <a:gs pos="100000">
                            <a:srgbClr val="FF0000"/>
                          </a:gs>
                          <a:gs pos="49271">
                            <a:srgbClr val="FF0000"/>
                          </a:gs>
                          <a:gs pos="0">
                            <a:srgbClr val="FFFFFF"/>
                          </a:gs>
                        </a:gsLst>
                        <a:path path="circle">
                          <a:fillToRect r="100000" b="100000"/>
                        </a:path>
                        <a:tileRect l="-100000" t="-100000"/>
                      </a:gradFill>
                      <a:ln w="1055" cap="flat">
                        <a:noFill/>
                        <a:miter lim="800000"/>
                      </a:ln>
                    </p:spPr>
                  </p:sp>
                </p:grpSp>
                <p:grpSp>
                  <p:nvGrpSpPr>
                    <p:cNvPr id="2274" name="1453 Grupo"/>
                    <p:cNvGrpSpPr/>
                    <p:nvPr/>
                  </p:nvGrpSpPr>
                  <p:grpSpPr>
                    <a:xfrm>
                      <a:off x="6697211" y="3987472"/>
                      <a:ext cx="9400" cy="9368"/>
                      <a:chOff x="6697211" y="3987472"/>
                      <a:chExt cx="9400" cy="9368"/>
                    </a:xfrm>
                  </p:grpSpPr>
                  <p:sp>
                    <p:nvSpPr>
                      <p:cNvPr id="1455" name="1454 Forma libre"/>
                      <p:cNvSpPr/>
                      <p:nvPr/>
                    </p:nvSpPr>
                    <p:spPr>
                      <a:xfrm>
                        <a:off x="6697231" y="3987444"/>
                        <a:ext cx="9439" cy="9407"/>
                      </a:xfrm>
                      <a:custGeom>
                        <a:avLst/>
                        <a:gdLst/>
                        <a:ahLst/>
                        <a:cxnLst/>
                        <a:rect l="0" t="0" r="0" b="0"/>
                        <a:pathLst>
                          <a:path w="9439" h="9407">
                            <a:moveTo>
                              <a:pt x="4709" y="0"/>
                            </a:moveTo>
                            <a:cubicBezTo>
                              <a:pt x="2060" y="0"/>
                              <a:pt x="24" y="2098"/>
                              <a:pt x="11" y="4713"/>
                            </a:cubicBezTo>
                            <a:cubicBezTo>
                              <a:pt x="0" y="7327"/>
                              <a:pt x="2104" y="9407"/>
                              <a:pt x="4709" y="9407"/>
                            </a:cubicBezTo>
                            <a:cubicBezTo>
                              <a:pt x="7314" y="9407"/>
                              <a:pt x="9439" y="7327"/>
                              <a:pt x="9439" y="4708"/>
                            </a:cubicBezTo>
                            <a:cubicBezTo>
                              <a:pt x="9439" y="2089"/>
                              <a:pt x="7358" y="0"/>
                              <a:pt x="4709" y="0"/>
                            </a:cubicBezTo>
                            <a:close/>
                          </a:path>
                        </a:pathLst>
                      </a:custGeom>
                      <a:gradFill>
                        <a:gsLst>
                          <a:gs pos="0">
                            <a:srgbClr val="DBDCF2"/>
                          </a:gs>
                          <a:gs pos="100000">
                            <a:srgbClr val="595959"/>
                          </a:gs>
                        </a:gsLst>
                        <a:lin ang="5400000" scaled="0"/>
                      </a:gradFill>
                      <a:ln w="1055" cap="flat">
                        <a:noFill/>
                        <a:miter lim="800000"/>
                      </a:ln>
                    </p:spPr>
                  </p:sp>
                  <p:sp>
                    <p:nvSpPr>
                      <p:cNvPr id="1456" name="1455 Forma libre"/>
                      <p:cNvSpPr/>
                      <p:nvPr/>
                    </p:nvSpPr>
                    <p:spPr>
                      <a:xfrm>
                        <a:off x="6697892" y="3988136"/>
                        <a:ext cx="8049" cy="8022"/>
                      </a:xfrm>
                      <a:custGeom>
                        <a:avLst/>
                        <a:gdLst/>
                        <a:ahLst/>
                        <a:cxnLst/>
                        <a:rect l="0" t="0" r="0" b="0"/>
                        <a:pathLst>
                          <a:path w="8049" h="8022">
                            <a:moveTo>
                              <a:pt x="4016" y="0"/>
                            </a:moveTo>
                            <a:cubicBezTo>
                              <a:pt x="1757" y="0"/>
                              <a:pt x="20" y="1789"/>
                              <a:pt x="10" y="4019"/>
                            </a:cubicBezTo>
                            <a:cubicBezTo>
                              <a:pt x="0" y="6249"/>
                              <a:pt x="1794" y="8022"/>
                              <a:pt x="4016" y="8022"/>
                            </a:cubicBezTo>
                            <a:cubicBezTo>
                              <a:pt x="6238" y="8022"/>
                              <a:pt x="8049" y="6249"/>
                              <a:pt x="8049" y="4015"/>
                            </a:cubicBezTo>
                            <a:cubicBezTo>
                              <a:pt x="8049" y="1781"/>
                              <a:pt x="6275" y="0"/>
                              <a:pt x="4016" y="0"/>
                            </a:cubicBezTo>
                            <a:close/>
                          </a:path>
                        </a:pathLst>
                      </a:custGeom>
                      <a:gradFill>
                        <a:gsLst>
                          <a:gs pos="0">
                            <a:srgbClr val="CAD4D6"/>
                          </a:gs>
                          <a:gs pos="100000">
                            <a:srgbClr val="4D4D4D"/>
                          </a:gs>
                        </a:gsLst>
                        <a:lin ang="16200000" scaled="0"/>
                      </a:gradFill>
                      <a:ln w="1055" cap="flat">
                        <a:noFill/>
                        <a:miter lim="800000"/>
                      </a:ln>
                    </p:spPr>
                  </p:sp>
                  <p:sp>
                    <p:nvSpPr>
                      <p:cNvPr id="1457" name="1456 Forma libre"/>
                      <p:cNvSpPr/>
                      <p:nvPr/>
                    </p:nvSpPr>
                    <p:spPr>
                      <a:xfrm>
                        <a:off x="6698500" y="3988708"/>
                        <a:ext cx="6902" cy="6879"/>
                      </a:xfrm>
                      <a:custGeom>
                        <a:avLst/>
                        <a:gdLst/>
                        <a:ahLst/>
                        <a:cxnLst/>
                        <a:rect l="0" t="0" r="0" b="0"/>
                        <a:pathLst>
                          <a:path w="6902" h="6879">
                            <a:moveTo>
                              <a:pt x="3444" y="0"/>
                            </a:moveTo>
                            <a:cubicBezTo>
                              <a:pt x="1507" y="0"/>
                              <a:pt x="18" y="1534"/>
                              <a:pt x="8" y="3446"/>
                            </a:cubicBezTo>
                            <a:cubicBezTo>
                              <a:pt x="0" y="5358"/>
                              <a:pt x="1539" y="6879"/>
                              <a:pt x="3444" y="6879"/>
                            </a:cubicBezTo>
                            <a:cubicBezTo>
                              <a:pt x="5349" y="6879"/>
                              <a:pt x="6902" y="5358"/>
                              <a:pt x="6902" y="3443"/>
                            </a:cubicBezTo>
                            <a:cubicBezTo>
                              <a:pt x="6902" y="1527"/>
                              <a:pt x="5381" y="0"/>
                              <a:pt x="3444" y="0"/>
                            </a:cubicBezTo>
                            <a:close/>
                          </a:path>
                        </a:pathLst>
                      </a:custGeom>
                      <a:gradFill>
                        <a:gsLst>
                          <a:gs pos="0">
                            <a:srgbClr val="3B608D"/>
                          </a:gs>
                          <a:gs pos="100000">
                            <a:srgbClr val="4D4D4D"/>
                          </a:gs>
                        </a:gsLst>
                        <a:lin ang="16200000" scaled="0"/>
                      </a:gradFill>
                      <a:ln w="1055" cap="flat">
                        <a:noFill/>
                        <a:miter lim="800000"/>
                      </a:ln>
                    </p:spPr>
                  </p:sp>
                  <p:sp>
                    <p:nvSpPr>
                      <p:cNvPr id="1458" name="1457 Forma libre"/>
                      <p:cNvSpPr/>
                      <p:nvPr/>
                    </p:nvSpPr>
                    <p:spPr>
                      <a:xfrm>
                        <a:off x="6698882" y="3989089"/>
                        <a:ext cx="6137" cy="6116"/>
                      </a:xfrm>
                      <a:custGeom>
                        <a:avLst/>
                        <a:gdLst/>
                        <a:ahLst/>
                        <a:cxnLst/>
                        <a:rect l="0" t="0" r="0" b="0"/>
                        <a:pathLst>
                          <a:path w="6137" h="6116">
                            <a:moveTo>
                              <a:pt x="3062" y="0"/>
                            </a:moveTo>
                            <a:cubicBezTo>
                              <a:pt x="1340" y="0"/>
                              <a:pt x="16" y="1364"/>
                              <a:pt x="7" y="3064"/>
                            </a:cubicBezTo>
                            <a:cubicBezTo>
                              <a:pt x="0" y="4764"/>
                              <a:pt x="1368" y="6116"/>
                              <a:pt x="3062" y="6116"/>
                            </a:cubicBezTo>
                            <a:cubicBezTo>
                              <a:pt x="4756" y="6116"/>
                              <a:pt x="6137" y="4764"/>
                              <a:pt x="6137" y="3061"/>
                            </a:cubicBezTo>
                            <a:cubicBezTo>
                              <a:pt x="6137" y="1358"/>
                              <a:pt x="4784" y="0"/>
                              <a:pt x="3062" y="0"/>
                            </a:cubicBezTo>
                            <a:close/>
                          </a:path>
                        </a:pathLst>
                      </a:custGeom>
                      <a:gradFill>
                        <a:gsLst>
                          <a:gs pos="100000">
                            <a:srgbClr val="00FF00"/>
                          </a:gs>
                          <a:gs pos="49271">
                            <a:srgbClr val="00FF00"/>
                          </a:gs>
                          <a:gs pos="0">
                            <a:srgbClr val="FFFFFF"/>
                          </a:gs>
                        </a:gsLst>
                        <a:path path="circle">
                          <a:fillToRect r="100000" b="100000"/>
                        </a:path>
                        <a:tileRect l="-100000" t="-100000"/>
                      </a:gradFill>
                      <a:ln w="1055" cap="flat">
                        <a:noFill/>
                        <a:miter lim="800000"/>
                      </a:ln>
                    </p:spPr>
                  </p:sp>
                </p:grpSp>
              </p:grpSp>
            </p:grpSp>
            <p:grpSp>
              <p:nvGrpSpPr>
                <p:cNvPr id="2275" name="1458 Grupo"/>
                <p:cNvGrpSpPr/>
                <p:nvPr/>
              </p:nvGrpSpPr>
              <p:grpSpPr>
                <a:xfrm>
                  <a:off x="6703042" y="4001671"/>
                  <a:ext cx="34490" cy="34373"/>
                  <a:chOff x="6703042" y="4001671"/>
                  <a:chExt cx="34490" cy="34373"/>
                </a:xfrm>
              </p:grpSpPr>
              <p:sp>
                <p:nvSpPr>
                  <p:cNvPr id="1460" name="1459 Forma libre"/>
                  <p:cNvSpPr/>
                  <p:nvPr/>
                </p:nvSpPr>
                <p:spPr>
                  <a:xfrm>
                    <a:off x="6702873" y="4001555"/>
                    <a:ext cx="34724" cy="34606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34724" h="34606">
                        <a:moveTo>
                          <a:pt x="17324" y="0"/>
                        </a:moveTo>
                        <a:cubicBezTo>
                          <a:pt x="7579" y="0"/>
                          <a:pt x="88" y="7719"/>
                          <a:pt x="42" y="17337"/>
                        </a:cubicBezTo>
                        <a:cubicBezTo>
                          <a:pt x="0" y="26956"/>
                          <a:pt x="7741" y="34606"/>
                          <a:pt x="17324" y="34606"/>
                        </a:cubicBezTo>
                        <a:cubicBezTo>
                          <a:pt x="26908" y="34606"/>
                          <a:pt x="34724" y="26956"/>
                          <a:pt x="34724" y="17320"/>
                        </a:cubicBezTo>
                        <a:cubicBezTo>
                          <a:pt x="34724" y="7684"/>
                          <a:pt x="27069" y="0"/>
                          <a:pt x="17324" y="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F2F2F2"/>
                      </a:gs>
                      <a:gs pos="100000">
                        <a:srgbClr val="595959"/>
                      </a:gs>
                    </a:gsLst>
                    <a:lin ang="5400000" scaled="0"/>
                  </a:gradFill>
                  <a:ln w="1055" cap="flat">
                    <a:noFill/>
                    <a:miter lim="800000"/>
                  </a:ln>
                </p:spPr>
              </p:sp>
              <p:sp>
                <p:nvSpPr>
                  <p:cNvPr id="1461" name="1460 Forma libre"/>
                  <p:cNvSpPr/>
                  <p:nvPr/>
                </p:nvSpPr>
                <p:spPr>
                  <a:xfrm>
                    <a:off x="6705992" y="4004664"/>
                    <a:ext cx="28485" cy="28389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8485" h="28389">
                        <a:moveTo>
                          <a:pt x="14212" y="0"/>
                        </a:moveTo>
                        <a:cubicBezTo>
                          <a:pt x="6217" y="0"/>
                          <a:pt x="72" y="6332"/>
                          <a:pt x="35" y="14222"/>
                        </a:cubicBezTo>
                        <a:cubicBezTo>
                          <a:pt x="0" y="22113"/>
                          <a:pt x="6350" y="28389"/>
                          <a:pt x="14212" y="28389"/>
                        </a:cubicBezTo>
                        <a:cubicBezTo>
                          <a:pt x="22073" y="28389"/>
                          <a:pt x="28485" y="22113"/>
                          <a:pt x="28485" y="14208"/>
                        </a:cubicBezTo>
                        <a:cubicBezTo>
                          <a:pt x="28485" y="6303"/>
                          <a:pt x="22206" y="0"/>
                          <a:pt x="14212" y="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BFBEC5"/>
                      </a:gs>
                      <a:gs pos="100000">
                        <a:srgbClr val="4D4D4D"/>
                      </a:gs>
                    </a:gsLst>
                    <a:lin ang="16200000" scaled="0"/>
                  </a:gradFill>
                  <a:ln w="1055" cap="flat">
                    <a:noFill/>
                    <a:miter lim="800000"/>
                  </a:ln>
                </p:spPr>
              </p:sp>
              <p:sp>
                <p:nvSpPr>
                  <p:cNvPr id="1462" name="1461 Forma libre"/>
                  <p:cNvSpPr/>
                  <p:nvPr/>
                </p:nvSpPr>
                <p:spPr>
                  <a:xfrm>
                    <a:off x="6708177" y="4006842"/>
                    <a:ext cx="24116" cy="24034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4116" h="24034">
                        <a:moveTo>
                          <a:pt x="12031" y="0"/>
                        </a:moveTo>
                        <a:cubicBezTo>
                          <a:pt x="5264" y="0"/>
                          <a:pt x="61" y="5361"/>
                          <a:pt x="29" y="12041"/>
                        </a:cubicBezTo>
                        <a:cubicBezTo>
                          <a:pt x="0" y="18720"/>
                          <a:pt x="5376" y="24034"/>
                          <a:pt x="12031" y="24034"/>
                        </a:cubicBezTo>
                        <a:cubicBezTo>
                          <a:pt x="18687" y="24034"/>
                          <a:pt x="24116" y="18720"/>
                          <a:pt x="24116" y="12028"/>
                        </a:cubicBezTo>
                        <a:cubicBezTo>
                          <a:pt x="24116" y="5336"/>
                          <a:pt x="18799" y="0"/>
                          <a:pt x="12031" y="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595959"/>
                      </a:gs>
                      <a:gs pos="100000">
                        <a:srgbClr val="4D4D4D"/>
                      </a:gs>
                    </a:gsLst>
                    <a:lin ang="16200000" scaled="0"/>
                  </a:gradFill>
                  <a:ln w="1055" cap="flat">
                    <a:noFill/>
                    <a:miter lim="800000"/>
                  </a:ln>
                </p:spPr>
              </p:sp>
              <p:sp>
                <p:nvSpPr>
                  <p:cNvPr id="1463" name="1462 Forma libre"/>
                  <p:cNvSpPr/>
                  <p:nvPr/>
                </p:nvSpPr>
                <p:spPr>
                  <a:xfrm>
                    <a:off x="6709514" y="4008173"/>
                    <a:ext cx="21442" cy="21370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1442" h="21370">
                        <a:moveTo>
                          <a:pt x="10698" y="0"/>
                        </a:moveTo>
                        <a:cubicBezTo>
                          <a:pt x="4680" y="0"/>
                          <a:pt x="54" y="4766"/>
                          <a:pt x="26" y="10706"/>
                        </a:cubicBezTo>
                        <a:cubicBezTo>
                          <a:pt x="0" y="16645"/>
                          <a:pt x="4780" y="21370"/>
                          <a:pt x="10698" y="21370"/>
                        </a:cubicBezTo>
                        <a:cubicBezTo>
                          <a:pt x="16616" y="21370"/>
                          <a:pt x="21442" y="16645"/>
                          <a:pt x="21442" y="10695"/>
                        </a:cubicBezTo>
                        <a:cubicBezTo>
                          <a:pt x="21442" y="4745"/>
                          <a:pt x="16716" y="0"/>
                          <a:pt x="10698" y="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F2F2F2"/>
                      </a:gs>
                      <a:gs pos="100000">
                        <a:srgbClr val="7F7F7F"/>
                      </a:gs>
                    </a:gsLst>
                    <a:lin ang="5400000" scaled="0"/>
                  </a:gradFill>
                  <a:ln w="1055" cap="flat">
                    <a:noFill/>
                    <a:miter lim="800000"/>
                  </a:ln>
                </p:spPr>
              </p:sp>
              <p:sp>
                <p:nvSpPr>
                  <p:cNvPr id="1464" name="1463 Forma libre"/>
                  <p:cNvSpPr/>
                  <p:nvPr/>
                </p:nvSpPr>
                <p:spPr>
                  <a:xfrm>
                    <a:off x="6712202" y="4010853"/>
                    <a:ext cx="16065" cy="16011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6065" h="16011">
                        <a:moveTo>
                          <a:pt x="8015" y="0"/>
                        </a:moveTo>
                        <a:cubicBezTo>
                          <a:pt x="3507" y="0"/>
                          <a:pt x="41" y="3571"/>
                          <a:pt x="20" y="8021"/>
                        </a:cubicBezTo>
                        <a:cubicBezTo>
                          <a:pt x="0" y="12471"/>
                          <a:pt x="3581" y="16011"/>
                          <a:pt x="8015" y="16011"/>
                        </a:cubicBezTo>
                        <a:cubicBezTo>
                          <a:pt x="12449" y="16011"/>
                          <a:pt x="16065" y="12471"/>
                          <a:pt x="16065" y="8013"/>
                        </a:cubicBezTo>
                        <a:cubicBezTo>
                          <a:pt x="16065" y="3555"/>
                          <a:pt x="12524" y="0"/>
                          <a:pt x="8015" y="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F2F2F2"/>
                      </a:gs>
                      <a:gs pos="100000">
                        <a:srgbClr val="4D4D4D"/>
                      </a:gs>
                    </a:gsLst>
                    <a:lin ang="16200000" scaled="0"/>
                  </a:gradFill>
                  <a:ln w="1055" cap="flat">
                    <a:noFill/>
                    <a:miter lim="800000"/>
                  </a:ln>
                </p:spPr>
              </p:sp>
            </p:grpSp>
          </p:grpSp>
          <p:sp>
            <p:nvSpPr>
              <p:cNvPr id="2677" name="Text 2677"/>
              <p:cNvSpPr txBox="1"/>
              <p:nvPr/>
            </p:nvSpPr>
            <p:spPr>
              <a:xfrm>
                <a:off x="6651528" y="4256415"/>
                <a:ext cx="919600" cy="152000"/>
              </a:xfrm>
              <a:prstGeom prst="rect">
                <a:avLst/>
              </a:prstGeom>
              <a:noFill/>
            </p:spPr>
            <p:txBody>
              <a:bodyPr wrap="square" lIns="28000" tIns="18000" rIns="28000" bIns="18000" rtlCol="0" anchor="ctr"/>
              <a:lstStyle/>
              <a:p>
                <a:pPr algn="ctr"/>
                <a:r>
                  <a:rPr sz="760">
                    <a:solidFill>
                      <a:srgbClr val="000000"/>
                    </a:solidFill>
                    <a:latin typeface="Arial"/>
                  </a:rPr>
                  <a:t>Attention point "N"</a:t>
                </a:r>
              </a:p>
            </p:txBody>
          </p:sp>
        </p:grpSp>
        <p:grpSp>
          <p:nvGrpSpPr>
            <p:cNvPr id="2277" name="Web server"/>
            <p:cNvGrpSpPr/>
            <p:nvPr/>
          </p:nvGrpSpPr>
          <p:grpSpPr>
            <a:xfrm>
              <a:off x="942720" y="3005832"/>
              <a:ext cx="988000" cy="1064000"/>
              <a:chOff x="942720" y="3005832"/>
              <a:chExt cx="988000" cy="1064000"/>
            </a:xfrm>
          </p:grpSpPr>
          <p:grpSp>
            <p:nvGrpSpPr>
              <p:cNvPr id="2281" name="1817 Grupo"/>
              <p:cNvGrpSpPr/>
              <p:nvPr/>
            </p:nvGrpSpPr>
            <p:grpSpPr>
              <a:xfrm>
                <a:off x="942720" y="3006510"/>
                <a:ext cx="873286" cy="1062647"/>
                <a:chOff x="942720" y="3006510"/>
                <a:chExt cx="873286" cy="1062647"/>
              </a:xfrm>
            </p:grpSpPr>
            <p:sp>
              <p:nvSpPr>
                <p:cNvPr id="1819" name="1818 Forma libre"/>
                <p:cNvSpPr/>
                <p:nvPr/>
              </p:nvSpPr>
              <p:spPr>
                <a:xfrm>
                  <a:off x="1129701" y="3065033"/>
                  <a:ext cx="685998" cy="99727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85998" h="997272">
                      <a:moveTo>
                        <a:pt x="0" y="184967"/>
                      </a:moveTo>
                      <a:cubicBezTo>
                        <a:pt x="9765" y="180104"/>
                        <a:pt x="654758" y="0"/>
                        <a:pt x="654758" y="0"/>
                      </a:cubicBezTo>
                      <a:cubicBezTo>
                        <a:pt x="654758" y="0"/>
                        <a:pt x="663420" y="0"/>
                        <a:pt x="674000" y="18160"/>
                      </a:cubicBezTo>
                      <a:cubicBezTo>
                        <a:pt x="685998" y="38802"/>
                        <a:pt x="685998" y="83808"/>
                        <a:pt x="685998" y="134870"/>
                      </a:cubicBezTo>
                      <a:cubicBezTo>
                        <a:pt x="685998" y="155942"/>
                        <a:pt x="684100" y="728484"/>
                        <a:pt x="684100" y="743067"/>
                      </a:cubicBezTo>
                      <a:cubicBezTo>
                        <a:pt x="684100" y="757655"/>
                        <a:pt x="684100" y="801428"/>
                        <a:pt x="652274" y="819257"/>
                      </a:cubicBezTo>
                      <a:cubicBezTo>
                        <a:pt x="624532" y="837087"/>
                        <a:pt x="159931" y="997272"/>
                        <a:pt x="159931" y="997272"/>
                      </a:cubicBezTo>
                      <a:lnTo>
                        <a:pt x="0" y="184967"/>
                      </a:lnTo>
                      <a:close/>
                    </a:path>
                  </a:pathLst>
                </a:custGeom>
                <a:gradFill>
                  <a:gsLst>
                    <a:gs pos="18000">
                      <a:srgbClr val="262626"/>
                    </a:gs>
                    <a:gs pos="100000">
                      <a:srgbClr val="BFBFBF"/>
                    </a:gs>
                  </a:gsLst>
                  <a:lin ang="5400000" scaled="0"/>
                </a:gradFill>
                <a:ln w="7600" cap="flat">
                  <a:noFill/>
                  <a:bevel/>
                </a:ln>
              </p:spPr>
            </p:sp>
            <p:sp>
              <p:nvSpPr>
                <p:cNvPr id="1820" name="1819 Forma libre"/>
                <p:cNvSpPr/>
                <p:nvPr/>
              </p:nvSpPr>
              <p:spPr>
                <a:xfrm>
                  <a:off x="974880" y="3006471"/>
                  <a:ext cx="812774" cy="214108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812774" h="214108">
                      <a:moveTo>
                        <a:pt x="0" y="160093"/>
                      </a:moveTo>
                      <a:cubicBezTo>
                        <a:pt x="0" y="160093"/>
                        <a:pt x="446385" y="27893"/>
                        <a:pt x="494465" y="7995"/>
                      </a:cubicBezTo>
                      <a:cubicBezTo>
                        <a:pt x="522735" y="-3705"/>
                        <a:pt x="549665" y="-1517"/>
                        <a:pt x="574636" y="4034"/>
                      </a:cubicBezTo>
                      <a:cubicBezTo>
                        <a:pt x="610825" y="12079"/>
                        <a:pt x="812774" y="59474"/>
                        <a:pt x="812774" y="59474"/>
                      </a:cubicBezTo>
                      <a:lnTo>
                        <a:pt x="314011" y="213746"/>
                      </a:lnTo>
                      <a:lnTo>
                        <a:pt x="0" y="160093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A5A5A5"/>
                    </a:gs>
                    <a:gs pos="100000">
                      <a:srgbClr val="E0E0E0"/>
                    </a:gs>
                  </a:gsLst>
                  <a:lin ang="0" scaled="0"/>
                </a:gradFill>
                <a:ln w="7600" cap="flat">
                  <a:noFill/>
                  <a:bevel/>
                </a:ln>
              </p:spPr>
            </p:sp>
            <p:sp>
              <p:nvSpPr>
                <p:cNvPr id="1821" name="1820 Forma libre"/>
                <p:cNvSpPr/>
                <p:nvPr/>
              </p:nvSpPr>
              <p:spPr>
                <a:xfrm>
                  <a:off x="942532" y="3165880"/>
                  <a:ext cx="370251" cy="90306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70251" h="903062">
                      <a:moveTo>
                        <a:pt x="0" y="115053"/>
                      </a:moveTo>
                      <a:lnTo>
                        <a:pt x="0" y="34004"/>
                      </a:lnTo>
                      <a:cubicBezTo>
                        <a:pt x="0" y="34004"/>
                        <a:pt x="5864" y="0"/>
                        <a:pt x="50744" y="0"/>
                      </a:cubicBezTo>
                      <a:cubicBezTo>
                        <a:pt x="95622" y="0"/>
                        <a:pt x="274244" y="38498"/>
                        <a:pt x="310964" y="46603"/>
                      </a:cubicBezTo>
                      <a:cubicBezTo>
                        <a:pt x="347685" y="54708"/>
                        <a:pt x="370251" y="66866"/>
                        <a:pt x="370251" y="127652"/>
                      </a:cubicBezTo>
                      <a:cubicBezTo>
                        <a:pt x="370251" y="188438"/>
                        <a:pt x="370251" y="816118"/>
                        <a:pt x="370251" y="848540"/>
                      </a:cubicBezTo>
                      <a:cubicBezTo>
                        <a:pt x="370251" y="880962"/>
                        <a:pt x="357384" y="903062"/>
                        <a:pt x="310964" y="903062"/>
                      </a:cubicBezTo>
                      <a:cubicBezTo>
                        <a:pt x="250811" y="893137"/>
                        <a:pt x="59056" y="857067"/>
                        <a:pt x="38656" y="850987"/>
                      </a:cubicBezTo>
                      <a:cubicBezTo>
                        <a:pt x="18256" y="844907"/>
                        <a:pt x="4232" y="820595"/>
                        <a:pt x="4232" y="796282"/>
                      </a:cubicBezTo>
                      <a:cubicBezTo>
                        <a:pt x="4232" y="771962"/>
                        <a:pt x="0" y="123157"/>
                        <a:pt x="0" y="115053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F2F2F2"/>
                    </a:gs>
                    <a:gs pos="100000">
                      <a:srgbClr val="D8D8D8"/>
                    </a:gs>
                  </a:gsLst>
                  <a:lin ang="5400000" scaled="0"/>
                </a:gradFill>
                <a:ln w="7600" cap="flat">
                  <a:noFill/>
                  <a:bevel/>
                </a:ln>
              </p:spPr>
            </p:sp>
            <p:sp>
              <p:nvSpPr>
                <p:cNvPr id="1822" name="1821 Forma libre"/>
                <p:cNvSpPr/>
                <p:nvPr/>
              </p:nvSpPr>
              <p:spPr>
                <a:xfrm>
                  <a:off x="966120" y="3192038"/>
                  <a:ext cx="322058" cy="84379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22058" h="843790">
                      <a:moveTo>
                        <a:pt x="0" y="115241"/>
                      </a:moveTo>
                      <a:lnTo>
                        <a:pt x="0" y="34192"/>
                      </a:lnTo>
                      <a:cubicBezTo>
                        <a:pt x="0" y="34192"/>
                        <a:pt x="5864" y="0"/>
                        <a:pt x="50744" y="0"/>
                      </a:cubicBezTo>
                      <a:cubicBezTo>
                        <a:pt x="95622" y="8485"/>
                        <a:pt x="226180" y="34192"/>
                        <a:pt x="262898" y="42297"/>
                      </a:cubicBezTo>
                      <a:cubicBezTo>
                        <a:pt x="299618" y="50402"/>
                        <a:pt x="322058" y="62560"/>
                        <a:pt x="322058" y="123346"/>
                      </a:cubicBezTo>
                      <a:cubicBezTo>
                        <a:pt x="322058" y="184133"/>
                        <a:pt x="322058" y="753496"/>
                        <a:pt x="322058" y="785916"/>
                      </a:cubicBezTo>
                      <a:cubicBezTo>
                        <a:pt x="322058" y="818338"/>
                        <a:pt x="301038" y="843790"/>
                        <a:pt x="262898" y="843790"/>
                      </a:cubicBezTo>
                      <a:cubicBezTo>
                        <a:pt x="215799" y="834556"/>
                        <a:pt x="58467" y="799710"/>
                        <a:pt x="38067" y="793630"/>
                      </a:cubicBezTo>
                      <a:cubicBezTo>
                        <a:pt x="17668" y="787550"/>
                        <a:pt x="3643" y="763238"/>
                        <a:pt x="3643" y="738921"/>
                      </a:cubicBezTo>
                      <a:cubicBezTo>
                        <a:pt x="3643" y="714607"/>
                        <a:pt x="0" y="123346"/>
                        <a:pt x="0" y="115241"/>
                      </a:cubicBezTo>
                      <a:close/>
                    </a:path>
                  </a:pathLst>
                </a:custGeom>
                <a:solidFill>
                  <a:srgbClr val="262626"/>
                </a:solidFill>
                <a:ln w="7600" cap="flat">
                  <a:noFill/>
                  <a:bevel/>
                </a:ln>
              </p:spPr>
            </p:sp>
            <p:sp>
              <p:nvSpPr>
                <p:cNvPr id="1823" name="1822 Forma libre"/>
                <p:cNvSpPr/>
                <p:nvPr/>
              </p:nvSpPr>
              <p:spPr>
                <a:xfrm>
                  <a:off x="980139" y="3208436"/>
                  <a:ext cx="294901" cy="80541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94901" h="805410">
                      <a:moveTo>
                        <a:pt x="0" y="111040"/>
                      </a:moveTo>
                      <a:lnTo>
                        <a:pt x="0" y="29993"/>
                      </a:lnTo>
                      <a:cubicBezTo>
                        <a:pt x="0" y="29993"/>
                        <a:pt x="0" y="0"/>
                        <a:pt x="44395" y="0"/>
                      </a:cubicBezTo>
                      <a:cubicBezTo>
                        <a:pt x="89274" y="0"/>
                        <a:pt x="197876" y="31977"/>
                        <a:pt x="234595" y="40082"/>
                      </a:cubicBezTo>
                      <a:cubicBezTo>
                        <a:pt x="271314" y="48187"/>
                        <a:pt x="294901" y="60344"/>
                        <a:pt x="294901" y="121130"/>
                      </a:cubicBezTo>
                      <a:cubicBezTo>
                        <a:pt x="294901" y="181915"/>
                        <a:pt x="294901" y="716373"/>
                        <a:pt x="294901" y="748797"/>
                      </a:cubicBezTo>
                      <a:cubicBezTo>
                        <a:pt x="294901" y="781212"/>
                        <a:pt x="290699" y="805410"/>
                        <a:pt x="242579" y="805410"/>
                      </a:cubicBezTo>
                      <a:cubicBezTo>
                        <a:pt x="216468" y="805410"/>
                        <a:pt x="55487" y="767501"/>
                        <a:pt x="35087" y="761421"/>
                      </a:cubicBezTo>
                      <a:cubicBezTo>
                        <a:pt x="14688" y="755345"/>
                        <a:pt x="0" y="731036"/>
                        <a:pt x="0" y="706722"/>
                      </a:cubicBezTo>
                      <a:cubicBezTo>
                        <a:pt x="0" y="682402"/>
                        <a:pt x="0" y="119145"/>
                        <a:pt x="0" y="111040"/>
                      </a:cubicBezTo>
                      <a:close/>
                    </a:path>
                  </a:pathLst>
                </a:custGeom>
                <a:gradFill>
                  <a:gsLst>
                    <a:gs pos="100000">
                      <a:srgbClr val="FFFFFF">
                        <a:alpha val="0"/>
                      </a:srgbClr>
                    </a:gs>
                    <a:gs pos="93489">
                      <a:srgbClr val="FFFFFF">
                        <a:alpha val="0"/>
                      </a:srgbClr>
                    </a:gs>
                    <a:gs pos="0">
                      <a:srgbClr val="FFFFFF">
                        <a:alpha val="60000"/>
                      </a:srgbClr>
                    </a:gs>
                  </a:gsLst>
                  <a:path path="circle">
                    <a:fillToRect l="50000" t="50000" r="50000" b="50000"/>
                  </a:path>
                </a:gradFill>
                <a:ln w="7600" cap="flat">
                  <a:noFill/>
                  <a:bevel/>
                </a:ln>
              </p:spPr>
            </p:sp>
            <p:sp>
              <p:nvSpPr>
                <p:cNvPr id="1824" name="1823 Forma libre"/>
                <p:cNvSpPr/>
                <p:nvPr/>
              </p:nvSpPr>
              <p:spPr>
                <a:xfrm>
                  <a:off x="1299462" y="3028612"/>
                  <a:ext cx="483247" cy="186468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83247" h="186468">
                      <a:moveTo>
                        <a:pt x="320142" y="0"/>
                      </a:moveTo>
                      <a:cubicBezTo>
                        <a:pt x="375871" y="10727"/>
                        <a:pt x="483247" y="37334"/>
                        <a:pt x="483247" y="37334"/>
                      </a:cubicBezTo>
                      <a:lnTo>
                        <a:pt x="0" y="186157"/>
                      </a:lnTo>
                      <a:cubicBezTo>
                        <a:pt x="0" y="186157"/>
                        <a:pt x="223030" y="93234"/>
                        <a:pt x="271685" y="54580"/>
                      </a:cubicBezTo>
                      <a:cubicBezTo>
                        <a:pt x="345124" y="-3774"/>
                        <a:pt x="327484" y="0"/>
                        <a:pt x="320142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FFFFFF">
                        <a:alpha val="0"/>
                      </a:srgbClr>
                    </a:gs>
                    <a:gs pos="100000">
                      <a:srgbClr val="FFFFFF">
                        <a:alpha val="80000"/>
                      </a:srgbClr>
                    </a:gs>
                  </a:gsLst>
                  <a:lin ang="0" scaled="0"/>
                </a:gradFill>
                <a:ln w="7600" cap="flat">
                  <a:noFill/>
                  <a:bevel/>
                </a:ln>
              </p:spPr>
            </p:sp>
            <p:sp>
              <p:nvSpPr>
                <p:cNvPr id="1825" name="1824 Forma libre"/>
                <p:cNvSpPr/>
                <p:nvPr/>
              </p:nvSpPr>
              <p:spPr>
                <a:xfrm>
                  <a:off x="1031362" y="3682950"/>
                  <a:ext cx="65493" cy="7950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5493" h="79501">
                      <a:moveTo>
                        <a:pt x="0" y="39750"/>
                      </a:moveTo>
                      <a:cubicBezTo>
                        <a:pt x="0" y="17778"/>
                        <a:pt x="14659" y="0"/>
                        <a:pt x="32747" y="0"/>
                      </a:cubicBezTo>
                      <a:cubicBezTo>
                        <a:pt x="50829" y="0"/>
                        <a:pt x="65493" y="17778"/>
                        <a:pt x="65493" y="39750"/>
                      </a:cubicBezTo>
                      <a:cubicBezTo>
                        <a:pt x="65493" y="61688"/>
                        <a:pt x="50829" y="79501"/>
                        <a:pt x="32747" y="79501"/>
                      </a:cubicBezTo>
                      <a:cubicBezTo>
                        <a:pt x="14659" y="79501"/>
                        <a:pt x="0" y="61688"/>
                        <a:pt x="0" y="39750"/>
                      </a:cubicBezTo>
                      <a:close/>
                    </a:path>
                  </a:pathLst>
                </a:custGeom>
                <a:solidFill>
                  <a:srgbClr val="0F243E"/>
                </a:solidFill>
                <a:ln w="7600" cap="flat">
                  <a:noFill/>
                  <a:bevel/>
                </a:ln>
              </p:spPr>
            </p:sp>
            <p:sp>
              <p:nvSpPr>
                <p:cNvPr id="1826" name="1825 Forma libre"/>
                <p:cNvSpPr/>
                <p:nvPr/>
              </p:nvSpPr>
              <p:spPr>
                <a:xfrm>
                  <a:off x="1037191" y="3688125"/>
                  <a:ext cx="55035" cy="6913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5035" h="69134">
                      <a:moveTo>
                        <a:pt x="0" y="34567"/>
                      </a:moveTo>
                      <a:cubicBezTo>
                        <a:pt x="0" y="15460"/>
                        <a:pt x="12318" y="0"/>
                        <a:pt x="27518" y="0"/>
                      </a:cubicBezTo>
                      <a:cubicBezTo>
                        <a:pt x="42713" y="0"/>
                        <a:pt x="55035" y="15460"/>
                        <a:pt x="55035" y="34567"/>
                      </a:cubicBezTo>
                      <a:cubicBezTo>
                        <a:pt x="55035" y="53644"/>
                        <a:pt x="42713" y="69134"/>
                        <a:pt x="27518" y="69134"/>
                      </a:cubicBezTo>
                      <a:cubicBezTo>
                        <a:pt x="12318" y="69134"/>
                        <a:pt x="0" y="53644"/>
                        <a:pt x="0" y="34567"/>
                      </a:cubicBezTo>
                      <a:close/>
                    </a:path>
                  </a:pathLst>
                </a:custGeom>
                <a:solidFill>
                  <a:srgbClr val="00AEEE"/>
                </a:solidFill>
                <a:ln w="7600" cap="flat">
                  <a:noFill/>
                  <a:bevel/>
                </a:ln>
              </p:spPr>
            </p:sp>
            <p:sp>
              <p:nvSpPr>
                <p:cNvPr id="1827" name="1826 Forma libre"/>
                <p:cNvSpPr/>
                <p:nvPr/>
              </p:nvSpPr>
              <p:spPr>
                <a:xfrm>
                  <a:off x="1038488" y="3689775"/>
                  <a:ext cx="52437" cy="6585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2437" h="65851">
                      <a:moveTo>
                        <a:pt x="0" y="32925"/>
                      </a:moveTo>
                      <a:cubicBezTo>
                        <a:pt x="0" y="14725"/>
                        <a:pt x="11737" y="0"/>
                        <a:pt x="26219" y="0"/>
                      </a:cubicBezTo>
                      <a:cubicBezTo>
                        <a:pt x="40697" y="0"/>
                        <a:pt x="52437" y="14725"/>
                        <a:pt x="52437" y="32925"/>
                      </a:cubicBezTo>
                      <a:cubicBezTo>
                        <a:pt x="52437" y="51096"/>
                        <a:pt x="40697" y="65851"/>
                        <a:pt x="26219" y="65851"/>
                      </a:cubicBezTo>
                      <a:cubicBezTo>
                        <a:pt x="11737" y="65851"/>
                        <a:pt x="0" y="51096"/>
                        <a:pt x="0" y="32925"/>
                      </a:cubicBezTo>
                      <a:close/>
                    </a:path>
                  </a:pathLst>
                </a:custGeom>
                <a:gradFill>
                  <a:gsLst>
                    <a:gs pos="100000">
                      <a:srgbClr val="FFFFFF">
                        <a:alpha val="0"/>
                      </a:srgbClr>
                    </a:gs>
                    <a:gs pos="74779">
                      <a:srgbClr val="FFFFFF">
                        <a:alpha val="0"/>
                      </a:srgbClr>
                    </a:gs>
                    <a:gs pos="0">
                      <a:srgbClr val="FFFFFF">
                        <a:alpha val="40000"/>
                      </a:srgbClr>
                    </a:gs>
                  </a:gsLst>
                  <a:path path="circle">
                    <a:fillToRect l="50000" t="50000" r="50000" b="50000"/>
                  </a:path>
                </a:gradFill>
                <a:ln w="7600" cap="flat">
                  <a:noFill/>
                  <a:bevel/>
                </a:ln>
              </p:spPr>
            </p:sp>
            <p:sp>
              <p:nvSpPr>
                <p:cNvPr id="1828" name="1827 Forma libre"/>
                <p:cNvSpPr/>
                <p:nvPr/>
              </p:nvSpPr>
              <p:spPr>
                <a:xfrm>
                  <a:off x="1044260" y="3690651"/>
                  <a:ext cx="40895" cy="2595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0895" h="25952">
                      <a:moveTo>
                        <a:pt x="0" y="14540"/>
                      </a:moveTo>
                      <a:cubicBezTo>
                        <a:pt x="0" y="8225"/>
                        <a:pt x="9150" y="0"/>
                        <a:pt x="20447" y="0"/>
                      </a:cubicBezTo>
                      <a:cubicBezTo>
                        <a:pt x="31739" y="0"/>
                        <a:pt x="40895" y="8225"/>
                        <a:pt x="40895" y="14540"/>
                      </a:cubicBezTo>
                      <a:cubicBezTo>
                        <a:pt x="40895" y="20836"/>
                        <a:pt x="31739" y="25952"/>
                        <a:pt x="20447" y="25952"/>
                      </a:cubicBezTo>
                      <a:cubicBezTo>
                        <a:pt x="9150" y="25952"/>
                        <a:pt x="0" y="20836"/>
                        <a:pt x="0" y="1454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lin ang="5400000" scaled="0"/>
                </a:gradFill>
                <a:ln w="7600" cap="flat">
                  <a:noFill/>
                  <a:bevel/>
                </a:ln>
              </p:spPr>
            </p:sp>
            <p:sp>
              <p:nvSpPr>
                <p:cNvPr id="1829" name="1828 Forma libre"/>
                <p:cNvSpPr/>
                <p:nvPr/>
              </p:nvSpPr>
              <p:spPr>
                <a:xfrm>
                  <a:off x="1054352" y="3690656"/>
                  <a:ext cx="20710" cy="1188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0710" h="11889">
                      <a:moveTo>
                        <a:pt x="0" y="5945"/>
                      </a:moveTo>
                      <a:cubicBezTo>
                        <a:pt x="0" y="2643"/>
                        <a:pt x="4632" y="0"/>
                        <a:pt x="10355" y="0"/>
                      </a:cubicBezTo>
                      <a:cubicBezTo>
                        <a:pt x="16073" y="0"/>
                        <a:pt x="20710" y="2643"/>
                        <a:pt x="20710" y="5945"/>
                      </a:cubicBezTo>
                      <a:cubicBezTo>
                        <a:pt x="20710" y="9209"/>
                        <a:pt x="16073" y="11889"/>
                        <a:pt x="10355" y="11889"/>
                      </a:cubicBezTo>
                      <a:cubicBezTo>
                        <a:pt x="4632" y="11889"/>
                        <a:pt x="0" y="9209"/>
                        <a:pt x="0" y="5945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FFFFFF">
                        <a:alpha val="85000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lin ang="5400000" scaled="0"/>
                </a:gradFill>
                <a:ln w="7600" cap="flat">
                  <a:noFill/>
                  <a:bevel/>
                </a:ln>
              </p:spPr>
            </p:sp>
            <p:sp>
              <p:nvSpPr>
                <p:cNvPr id="1830" name="1829 Forma libre"/>
                <p:cNvSpPr/>
                <p:nvPr/>
              </p:nvSpPr>
              <p:spPr>
                <a:xfrm>
                  <a:off x="1053820" y="3744788"/>
                  <a:ext cx="20576" cy="1076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0576" h="10760">
                      <a:moveTo>
                        <a:pt x="0" y="5380"/>
                      </a:moveTo>
                      <a:cubicBezTo>
                        <a:pt x="0" y="2393"/>
                        <a:pt x="4601" y="0"/>
                        <a:pt x="10288" y="0"/>
                      </a:cubicBezTo>
                      <a:cubicBezTo>
                        <a:pt x="15968" y="0"/>
                        <a:pt x="20576" y="2393"/>
                        <a:pt x="20576" y="5380"/>
                      </a:cubicBezTo>
                      <a:cubicBezTo>
                        <a:pt x="20576" y="8340"/>
                        <a:pt x="15968" y="10760"/>
                        <a:pt x="10288" y="10760"/>
                      </a:cubicBezTo>
                      <a:cubicBezTo>
                        <a:pt x="4601" y="10760"/>
                        <a:pt x="0" y="8340"/>
                        <a:pt x="0" y="538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FFFFFF">
                        <a:alpha val="0"/>
                      </a:srgbClr>
                    </a:gs>
                    <a:gs pos="100000">
                      <a:srgbClr val="FFFFFF">
                        <a:alpha val="89000"/>
                      </a:srgbClr>
                    </a:gs>
                  </a:gsLst>
                  <a:lin ang="5400000" scaled="0"/>
                </a:gradFill>
                <a:ln w="7600" cap="flat">
                  <a:noFill/>
                  <a:bevel/>
                </a:ln>
              </p:spPr>
            </p:sp>
            <p:sp>
              <p:nvSpPr>
                <p:cNvPr id="1831" name="1830 Forma libre"/>
                <p:cNvSpPr/>
                <p:nvPr/>
              </p:nvSpPr>
              <p:spPr>
                <a:xfrm>
                  <a:off x="1042474" y="3785780"/>
                  <a:ext cx="25743" cy="4045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5743" h="40456">
                      <a:moveTo>
                        <a:pt x="0" y="20228"/>
                      </a:moveTo>
                      <a:cubicBezTo>
                        <a:pt x="0" y="9047"/>
                        <a:pt x="5762" y="0"/>
                        <a:pt x="12871" y="0"/>
                      </a:cubicBezTo>
                      <a:cubicBezTo>
                        <a:pt x="19979" y="0"/>
                        <a:pt x="25743" y="9047"/>
                        <a:pt x="25743" y="20228"/>
                      </a:cubicBezTo>
                      <a:cubicBezTo>
                        <a:pt x="25743" y="31391"/>
                        <a:pt x="19979" y="40456"/>
                        <a:pt x="12871" y="40456"/>
                      </a:cubicBezTo>
                      <a:cubicBezTo>
                        <a:pt x="5762" y="40456"/>
                        <a:pt x="0" y="31391"/>
                        <a:pt x="0" y="20228"/>
                      </a:cubicBezTo>
                      <a:close/>
                    </a:path>
                  </a:pathLst>
                </a:custGeom>
                <a:solidFill>
                  <a:srgbClr val="0D0D0D"/>
                </a:solidFill>
                <a:ln w="7600" cap="flat">
                  <a:noFill/>
                  <a:bevel/>
                </a:ln>
              </p:spPr>
            </p:sp>
            <p:sp>
              <p:nvSpPr>
                <p:cNvPr id="1832" name="1831 Forma libre"/>
                <p:cNvSpPr/>
                <p:nvPr/>
              </p:nvSpPr>
              <p:spPr>
                <a:xfrm>
                  <a:off x="1044766" y="3788417"/>
                  <a:ext cx="21632" cy="3518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1632" h="35181">
                      <a:moveTo>
                        <a:pt x="0" y="17590"/>
                      </a:moveTo>
                      <a:cubicBezTo>
                        <a:pt x="0" y="7867"/>
                        <a:pt x="4842" y="0"/>
                        <a:pt x="10816" y="0"/>
                      </a:cubicBezTo>
                      <a:cubicBezTo>
                        <a:pt x="16789" y="0"/>
                        <a:pt x="21632" y="7867"/>
                        <a:pt x="21632" y="17590"/>
                      </a:cubicBezTo>
                      <a:cubicBezTo>
                        <a:pt x="21632" y="27298"/>
                        <a:pt x="16789" y="35181"/>
                        <a:pt x="10816" y="35181"/>
                      </a:cubicBezTo>
                      <a:cubicBezTo>
                        <a:pt x="4842" y="35181"/>
                        <a:pt x="0" y="27298"/>
                        <a:pt x="0" y="17590"/>
                      </a:cubicBezTo>
                      <a:close/>
                    </a:path>
                  </a:pathLst>
                </a:custGeom>
                <a:solidFill>
                  <a:srgbClr val="FF1418"/>
                </a:solidFill>
                <a:ln w="7600" cap="flat">
                  <a:noFill/>
                  <a:bevel/>
                </a:ln>
              </p:spPr>
            </p:sp>
            <p:sp>
              <p:nvSpPr>
                <p:cNvPr id="1833" name="1832 Forma libre"/>
                <p:cNvSpPr/>
                <p:nvPr/>
              </p:nvSpPr>
              <p:spPr>
                <a:xfrm>
                  <a:off x="1045278" y="3789245"/>
                  <a:ext cx="20611" cy="3351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0611" h="33510">
                      <a:moveTo>
                        <a:pt x="0" y="16755"/>
                      </a:moveTo>
                      <a:cubicBezTo>
                        <a:pt x="0" y="7493"/>
                        <a:pt x="4613" y="0"/>
                        <a:pt x="10306" y="0"/>
                      </a:cubicBezTo>
                      <a:cubicBezTo>
                        <a:pt x="15996" y="0"/>
                        <a:pt x="20611" y="7493"/>
                        <a:pt x="20611" y="16755"/>
                      </a:cubicBezTo>
                      <a:cubicBezTo>
                        <a:pt x="20611" y="26001"/>
                        <a:pt x="15996" y="33510"/>
                        <a:pt x="10306" y="33510"/>
                      </a:cubicBezTo>
                      <a:cubicBezTo>
                        <a:pt x="4613" y="33510"/>
                        <a:pt x="0" y="26001"/>
                        <a:pt x="0" y="16755"/>
                      </a:cubicBezTo>
                      <a:close/>
                    </a:path>
                  </a:pathLst>
                </a:custGeom>
                <a:gradFill>
                  <a:gsLst>
                    <a:gs pos="100000">
                      <a:srgbClr val="FFFFFF">
                        <a:alpha val="0"/>
                      </a:srgbClr>
                    </a:gs>
                    <a:gs pos="77572">
                      <a:srgbClr val="FFFFFF">
                        <a:alpha val="0"/>
                      </a:srgbClr>
                    </a:gs>
                    <a:gs pos="0">
                      <a:srgbClr val="FFFFFF">
                        <a:alpha val="40000"/>
                      </a:srgbClr>
                    </a:gs>
                  </a:gsLst>
                  <a:path path="circle">
                    <a:fillToRect l="50000" t="50000" r="50000" b="50000"/>
                  </a:path>
                </a:gradFill>
                <a:ln w="7600" cap="flat">
                  <a:noFill/>
                  <a:bevel/>
                </a:ln>
              </p:spPr>
            </p:sp>
            <p:sp>
              <p:nvSpPr>
                <p:cNvPr id="1834" name="1833 Forma libre"/>
                <p:cNvSpPr/>
                <p:nvPr/>
              </p:nvSpPr>
              <p:spPr>
                <a:xfrm>
                  <a:off x="1047547" y="3789699"/>
                  <a:ext cx="16074" cy="1320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6074" h="13206">
                      <a:moveTo>
                        <a:pt x="0" y="7399"/>
                      </a:moveTo>
                      <a:cubicBezTo>
                        <a:pt x="0" y="4185"/>
                        <a:pt x="3596" y="0"/>
                        <a:pt x="8037" y="0"/>
                      </a:cubicBezTo>
                      <a:cubicBezTo>
                        <a:pt x="12475" y="0"/>
                        <a:pt x="16074" y="4185"/>
                        <a:pt x="16074" y="7399"/>
                      </a:cubicBezTo>
                      <a:cubicBezTo>
                        <a:pt x="16074" y="10603"/>
                        <a:pt x="12475" y="13206"/>
                        <a:pt x="8037" y="13206"/>
                      </a:cubicBezTo>
                      <a:cubicBezTo>
                        <a:pt x="3596" y="13206"/>
                        <a:pt x="0" y="10603"/>
                        <a:pt x="0" y="7399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lin ang="5400000" scaled="0"/>
                </a:gradFill>
                <a:ln w="7600" cap="flat">
                  <a:noFill/>
                  <a:bevel/>
                </a:ln>
              </p:spPr>
            </p:sp>
            <p:sp>
              <p:nvSpPr>
                <p:cNvPr id="1835" name="1834 Forma libre"/>
                <p:cNvSpPr/>
                <p:nvPr/>
              </p:nvSpPr>
              <p:spPr>
                <a:xfrm>
                  <a:off x="1055589" y="3792723"/>
                  <a:ext cx="0" cy="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FFFFFF">
                        <a:alpha val="85000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lin ang="5400000" scaled="0"/>
                </a:gradFill>
                <a:ln w="7600" cap="flat">
                  <a:noFill/>
                  <a:bevel/>
                </a:ln>
              </p:spPr>
            </p:sp>
            <p:sp>
              <p:nvSpPr>
                <p:cNvPr id="1836" name="1835 Forma libre"/>
                <p:cNvSpPr/>
                <p:nvPr/>
              </p:nvSpPr>
              <p:spPr>
                <a:xfrm>
                  <a:off x="1055345" y="3819992"/>
                  <a:ext cx="0" cy="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FFFFFF">
                        <a:alpha val="0"/>
                      </a:srgbClr>
                    </a:gs>
                    <a:gs pos="100000">
                      <a:srgbClr val="FFFFFF">
                        <a:alpha val="89000"/>
                      </a:srgbClr>
                    </a:gs>
                  </a:gsLst>
                  <a:lin ang="5400000" scaled="0"/>
                </a:gradFill>
                <a:ln w="7600" cap="flat">
                  <a:noFill/>
                  <a:bevel/>
                </a:ln>
              </p:spPr>
            </p:sp>
            <p:grpSp>
              <p:nvGrpSpPr>
                <p:cNvPr id="2287" name="1836 Grupo"/>
                <p:cNvGrpSpPr/>
                <p:nvPr/>
              </p:nvGrpSpPr>
              <p:grpSpPr>
                <a:xfrm>
                  <a:off x="1017330" y="3366041"/>
                  <a:ext cx="223578" cy="121572"/>
                  <a:chOff x="1017330" y="3366041"/>
                  <a:chExt cx="223578" cy="121572"/>
                </a:xfrm>
              </p:grpSpPr>
              <p:sp>
                <p:nvSpPr>
                  <p:cNvPr id="1838" name="1837 Forma libre"/>
                  <p:cNvSpPr/>
                  <p:nvPr/>
                </p:nvSpPr>
                <p:spPr>
                  <a:xfrm>
                    <a:off x="1017330" y="3366041"/>
                    <a:ext cx="223578" cy="121572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23578" h="121572">
                        <a:moveTo>
                          <a:pt x="0" y="0"/>
                        </a:moveTo>
                        <a:lnTo>
                          <a:pt x="223578" y="45387"/>
                        </a:lnTo>
                        <a:lnTo>
                          <a:pt x="223578" y="121572"/>
                        </a:lnTo>
                        <a:lnTo>
                          <a:pt x="0" y="7294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D0D0D"/>
                  </a:solidFill>
                  <a:ln w="7600" cap="flat">
                    <a:noFill/>
                    <a:bevel/>
                  </a:ln>
                </p:spPr>
              </p:sp>
              <p:sp>
                <p:nvSpPr>
                  <p:cNvPr id="1839" name="1838 Forma libre"/>
                  <p:cNvSpPr/>
                  <p:nvPr/>
                </p:nvSpPr>
                <p:spPr>
                  <a:xfrm>
                    <a:off x="1022750" y="3371417"/>
                    <a:ext cx="212738" cy="107513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12738" h="107513">
                        <a:moveTo>
                          <a:pt x="0" y="0"/>
                        </a:moveTo>
                        <a:lnTo>
                          <a:pt x="212738" y="43832"/>
                        </a:lnTo>
                        <a:lnTo>
                          <a:pt x="212738" y="107513"/>
                        </a:lnTo>
                        <a:lnTo>
                          <a:pt x="0" y="6368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>
                    <a:gsLst>
                      <a:gs pos="100000">
                        <a:srgbClr val="808080">
                          <a:alpha val="20000"/>
                        </a:srgbClr>
                      </a:gs>
                      <a:gs pos="87849">
                        <a:srgbClr val="808080">
                          <a:alpha val="20000"/>
                        </a:srgbClr>
                      </a:gs>
                      <a:gs pos="0">
                        <a:srgbClr val="E0E0E0"/>
                      </a:gs>
                    </a:gsLst>
                    <a:path path="circle">
                      <a:fillToRect l="50000" t="50000" r="50000" b="50000"/>
                    </a:path>
                  </a:gradFill>
                  <a:ln w="7600" cap="flat">
                    <a:noFill/>
                    <a:bevel/>
                  </a:ln>
                </p:spPr>
              </p:sp>
              <p:sp>
                <p:nvSpPr>
                  <p:cNvPr id="1840" name="1839 Forma libre"/>
                  <p:cNvSpPr/>
                  <p:nvPr/>
                </p:nvSpPr>
                <p:spPr>
                  <a:xfrm>
                    <a:off x="1023160" y="3371468"/>
                    <a:ext cx="211918" cy="74445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11918" h="74445">
                        <a:moveTo>
                          <a:pt x="0" y="0"/>
                        </a:moveTo>
                        <a:lnTo>
                          <a:pt x="0" y="39645"/>
                        </a:lnTo>
                        <a:cubicBezTo>
                          <a:pt x="0" y="39645"/>
                          <a:pt x="35335" y="33856"/>
                          <a:pt x="91121" y="41713"/>
                        </a:cubicBezTo>
                        <a:cubicBezTo>
                          <a:pt x="146908" y="49569"/>
                          <a:pt x="211918" y="74445"/>
                          <a:pt x="211918" y="74445"/>
                        </a:cubicBezTo>
                        <a:lnTo>
                          <a:pt x="211918" y="4378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E0E0FF">
                          <a:alpha val="0"/>
                        </a:srgbClr>
                      </a:gs>
                      <a:gs pos="100000">
                        <a:srgbClr val="FFFFFF"/>
                      </a:gs>
                    </a:gsLst>
                    <a:lin ang="16200000" scaled="0"/>
                  </a:gradFill>
                  <a:ln w="7600" cap="flat">
                    <a:noFill/>
                    <a:bevel/>
                  </a:ln>
                </p:spPr>
              </p:sp>
              <p:sp>
                <p:nvSpPr>
                  <p:cNvPr id="1841" name="1840 Forma libre"/>
                  <p:cNvSpPr/>
                  <p:nvPr/>
                </p:nvSpPr>
                <p:spPr>
                  <a:xfrm>
                    <a:off x="1022568" y="3371468"/>
                    <a:ext cx="213102" cy="53369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13102" h="53369">
                        <a:moveTo>
                          <a:pt x="0" y="0"/>
                        </a:moveTo>
                        <a:lnTo>
                          <a:pt x="213102" y="43780"/>
                        </a:lnTo>
                        <a:cubicBezTo>
                          <a:pt x="213102" y="43780"/>
                          <a:pt x="213102" y="53369"/>
                          <a:pt x="213102" y="53369"/>
                        </a:cubicBezTo>
                        <a:cubicBezTo>
                          <a:pt x="213102" y="53369"/>
                          <a:pt x="0" y="8632"/>
                          <a:pt x="0" y="8632"/>
                        </a:cubicBez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7600" cap="flat">
                    <a:noFill/>
                    <a:bevel/>
                  </a:ln>
                </p:spPr>
              </p:sp>
            </p:grpSp>
            <p:sp>
              <p:nvSpPr>
                <p:cNvPr id="1842" name="1841 Forma libre"/>
                <p:cNvSpPr/>
                <p:nvPr/>
              </p:nvSpPr>
              <p:spPr>
                <a:xfrm>
                  <a:off x="1017330" y="3270874"/>
                  <a:ext cx="223578" cy="12157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23578" h="121572">
                      <a:moveTo>
                        <a:pt x="0" y="0"/>
                      </a:moveTo>
                      <a:lnTo>
                        <a:pt x="223578" y="45387"/>
                      </a:lnTo>
                      <a:lnTo>
                        <a:pt x="223578" y="121572"/>
                      </a:lnTo>
                      <a:lnTo>
                        <a:pt x="0" y="8140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D0D0D"/>
                </a:solidFill>
                <a:ln w="7600" cap="flat">
                  <a:noFill/>
                  <a:bevel/>
                </a:ln>
              </p:spPr>
            </p:sp>
            <p:sp>
              <p:nvSpPr>
                <p:cNvPr id="1843" name="1842 Forma libre"/>
                <p:cNvSpPr/>
                <p:nvPr/>
              </p:nvSpPr>
              <p:spPr>
                <a:xfrm>
                  <a:off x="1022751" y="3276250"/>
                  <a:ext cx="212737" cy="10751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12737" h="107512">
                      <a:moveTo>
                        <a:pt x="0" y="0"/>
                      </a:moveTo>
                      <a:lnTo>
                        <a:pt x="212737" y="43832"/>
                      </a:lnTo>
                      <a:lnTo>
                        <a:pt x="212737" y="107512"/>
                      </a:lnTo>
                      <a:lnTo>
                        <a:pt x="0" y="6368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100000">
                      <a:srgbClr val="808080">
                        <a:alpha val="20000"/>
                      </a:srgbClr>
                    </a:gs>
                    <a:gs pos="87849">
                      <a:srgbClr val="808080">
                        <a:alpha val="20000"/>
                      </a:srgbClr>
                    </a:gs>
                    <a:gs pos="0">
                      <a:srgbClr val="E0E0E0"/>
                    </a:gs>
                  </a:gsLst>
                  <a:path path="circle">
                    <a:fillToRect l="50000" t="50000" r="50000" b="50000"/>
                  </a:path>
                </a:gradFill>
                <a:ln w="7600" cap="flat">
                  <a:noFill/>
                  <a:bevel/>
                </a:ln>
              </p:spPr>
            </p:sp>
            <p:sp>
              <p:nvSpPr>
                <p:cNvPr id="1844" name="1843 Forma libre"/>
                <p:cNvSpPr/>
                <p:nvPr/>
              </p:nvSpPr>
              <p:spPr>
                <a:xfrm>
                  <a:off x="1023161" y="3276305"/>
                  <a:ext cx="211917" cy="7444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11917" h="74444">
                      <a:moveTo>
                        <a:pt x="0" y="0"/>
                      </a:moveTo>
                      <a:lnTo>
                        <a:pt x="0" y="39645"/>
                      </a:lnTo>
                      <a:cubicBezTo>
                        <a:pt x="0" y="39645"/>
                        <a:pt x="35335" y="33856"/>
                        <a:pt x="91121" y="41713"/>
                      </a:cubicBezTo>
                      <a:cubicBezTo>
                        <a:pt x="146906" y="49569"/>
                        <a:pt x="211917" y="74444"/>
                        <a:pt x="211917" y="74444"/>
                      </a:cubicBezTo>
                      <a:lnTo>
                        <a:pt x="211917" y="4378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E0E0FF">
                        <a:alpha val="0"/>
                      </a:srgbClr>
                    </a:gs>
                    <a:gs pos="100000">
                      <a:srgbClr val="FFFFFF"/>
                    </a:gs>
                  </a:gsLst>
                  <a:lin ang="16200000" scaled="0"/>
                </a:gradFill>
                <a:ln w="7600" cap="flat">
                  <a:noFill/>
                  <a:bevel/>
                </a:ln>
              </p:spPr>
            </p:sp>
            <p:sp>
              <p:nvSpPr>
                <p:cNvPr id="1845" name="1844 Forma libre"/>
                <p:cNvSpPr/>
                <p:nvPr/>
              </p:nvSpPr>
              <p:spPr>
                <a:xfrm>
                  <a:off x="1022567" y="3276303"/>
                  <a:ext cx="213103" cy="5336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13103" h="53369">
                      <a:moveTo>
                        <a:pt x="0" y="0"/>
                      </a:moveTo>
                      <a:lnTo>
                        <a:pt x="213103" y="43780"/>
                      </a:lnTo>
                      <a:cubicBezTo>
                        <a:pt x="213103" y="43780"/>
                        <a:pt x="213103" y="53369"/>
                        <a:pt x="213103" y="53369"/>
                      </a:cubicBezTo>
                      <a:cubicBezTo>
                        <a:pt x="213103" y="53369"/>
                        <a:pt x="0" y="8632"/>
                        <a:pt x="0" y="8632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7600" cap="flat">
                  <a:noFill/>
                  <a:bevel/>
                </a:ln>
              </p:spPr>
            </p:sp>
            <p:sp>
              <p:nvSpPr>
                <p:cNvPr id="1846" name="1845 Forma libre"/>
                <p:cNvSpPr/>
                <p:nvPr/>
              </p:nvSpPr>
              <p:spPr>
                <a:xfrm>
                  <a:off x="944376" y="3164081"/>
                  <a:ext cx="369487" cy="25986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69487" h="259861">
                      <a:moveTo>
                        <a:pt x="6298" y="259861"/>
                      </a:moveTo>
                      <a:cubicBezTo>
                        <a:pt x="6298" y="259861"/>
                        <a:pt x="0" y="92698"/>
                        <a:pt x="0" y="53795"/>
                      </a:cubicBezTo>
                      <a:cubicBezTo>
                        <a:pt x="0" y="14892"/>
                        <a:pt x="18553" y="-8991"/>
                        <a:pt x="78680" y="2659"/>
                      </a:cubicBezTo>
                      <a:cubicBezTo>
                        <a:pt x="147223" y="15940"/>
                        <a:pt x="266061" y="41638"/>
                        <a:pt x="295972" y="48933"/>
                      </a:cubicBezTo>
                      <a:cubicBezTo>
                        <a:pt x="325883" y="56226"/>
                        <a:pt x="369487" y="39206"/>
                        <a:pt x="369487" y="136464"/>
                      </a:cubicBezTo>
                      <a:cubicBezTo>
                        <a:pt x="369487" y="233722"/>
                        <a:pt x="369487" y="178609"/>
                        <a:pt x="369487" y="173747"/>
                      </a:cubicBezTo>
                      <a:cubicBezTo>
                        <a:pt x="369487" y="168883"/>
                        <a:pt x="211926" y="157942"/>
                        <a:pt x="133592" y="189956"/>
                      </a:cubicBezTo>
                      <a:cubicBezTo>
                        <a:pt x="46119" y="225706"/>
                        <a:pt x="6298" y="267080"/>
                        <a:pt x="6298" y="259861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FFFFFF">
                        <a:alpha val="0"/>
                      </a:srgbClr>
                    </a:gs>
                    <a:gs pos="100000">
                      <a:srgbClr val="FFFFFF">
                        <a:alpha val="80000"/>
                      </a:srgbClr>
                    </a:gs>
                  </a:gsLst>
                  <a:lin ang="16200000" scaled="0"/>
                </a:gradFill>
                <a:ln w="7600" cap="flat">
                  <a:noFill/>
                  <a:bevel/>
                </a:ln>
              </p:spPr>
            </p:sp>
            <p:sp>
              <p:nvSpPr>
                <p:cNvPr id="1847" name="1846 Forma libre"/>
                <p:cNvSpPr/>
                <p:nvPr/>
              </p:nvSpPr>
              <p:spPr>
                <a:xfrm>
                  <a:off x="1020212" y="3887193"/>
                  <a:ext cx="218341" cy="10904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18341" h="109040">
                      <a:moveTo>
                        <a:pt x="0" y="0"/>
                      </a:moveTo>
                      <a:lnTo>
                        <a:pt x="218341" y="40524"/>
                      </a:lnTo>
                      <a:lnTo>
                        <a:pt x="218341" y="109040"/>
                      </a:lnTo>
                      <a:lnTo>
                        <a:pt x="0" y="6483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D0D0D"/>
                </a:solidFill>
                <a:ln w="7600" cap="flat">
                  <a:noFill/>
                  <a:bevel/>
                </a:ln>
              </p:spPr>
            </p:sp>
            <p:sp>
              <p:nvSpPr>
                <p:cNvPr id="1848" name="1847 Forma libre"/>
                <p:cNvSpPr/>
                <p:nvPr/>
              </p:nvSpPr>
              <p:spPr>
                <a:xfrm>
                  <a:off x="1025253" y="3898545"/>
                  <a:ext cx="204565" cy="8591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04565" h="85910">
                      <a:moveTo>
                        <a:pt x="0" y="0"/>
                      </a:moveTo>
                      <a:lnTo>
                        <a:pt x="204565" y="35579"/>
                      </a:lnTo>
                      <a:lnTo>
                        <a:pt x="204565" y="85910"/>
                      </a:lnTo>
                      <a:lnTo>
                        <a:pt x="0" y="4295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100000">
                      <a:srgbClr val="808080">
                        <a:alpha val="20000"/>
                      </a:srgbClr>
                    </a:gs>
                    <a:gs pos="90647">
                      <a:srgbClr val="808080">
                        <a:alpha val="20000"/>
                      </a:srgbClr>
                    </a:gs>
                    <a:gs pos="0">
                      <a:srgbClr val="E0E0E0"/>
                    </a:gs>
                  </a:gsLst>
                  <a:path path="circle">
                    <a:fillToRect l="50000" t="50000" r="50000" b="50000"/>
                  </a:path>
                </a:gradFill>
                <a:ln w="7600" cap="flat">
                  <a:noFill/>
                  <a:bevel/>
                </a:ln>
              </p:spPr>
            </p:sp>
            <p:sp>
              <p:nvSpPr>
                <p:cNvPr id="1849" name="1848 Forma libre"/>
                <p:cNvSpPr/>
                <p:nvPr/>
              </p:nvSpPr>
              <p:spPr>
                <a:xfrm>
                  <a:off x="1025402" y="3898789"/>
                  <a:ext cx="200043" cy="7104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00043" h="71044">
                      <a:moveTo>
                        <a:pt x="0" y="0"/>
                      </a:moveTo>
                      <a:lnTo>
                        <a:pt x="0" y="39399"/>
                      </a:lnTo>
                      <a:cubicBezTo>
                        <a:pt x="0" y="39399"/>
                        <a:pt x="38393" y="33591"/>
                        <a:pt x="94506" y="38658"/>
                      </a:cubicBezTo>
                      <a:cubicBezTo>
                        <a:pt x="166313" y="45142"/>
                        <a:pt x="200043" y="71044"/>
                        <a:pt x="200043" y="71044"/>
                      </a:cubicBezTo>
                      <a:lnTo>
                        <a:pt x="200043" y="3971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E0E0FF">
                        <a:alpha val="0"/>
                      </a:srgbClr>
                    </a:gs>
                    <a:gs pos="100000">
                      <a:srgbClr val="FFFFFF"/>
                    </a:gs>
                  </a:gsLst>
                  <a:lin ang="16200000" scaled="0"/>
                </a:gradFill>
                <a:ln w="7600" cap="flat">
                  <a:noFill/>
                  <a:bevel/>
                </a:ln>
              </p:spPr>
            </p:sp>
            <p:sp>
              <p:nvSpPr>
                <p:cNvPr id="1850" name="1849 Forma libre"/>
                <p:cNvSpPr/>
                <p:nvPr/>
              </p:nvSpPr>
              <p:spPr>
                <a:xfrm>
                  <a:off x="1027098" y="3905618"/>
                  <a:ext cx="202720" cy="4179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02720" h="41791">
                      <a:moveTo>
                        <a:pt x="0" y="0"/>
                      </a:moveTo>
                      <a:lnTo>
                        <a:pt x="202720" y="31817"/>
                      </a:lnTo>
                      <a:cubicBezTo>
                        <a:pt x="202720" y="31817"/>
                        <a:pt x="202720" y="41791"/>
                        <a:pt x="202720" y="41791"/>
                      </a:cubicBezTo>
                      <a:cubicBezTo>
                        <a:pt x="202720" y="41791"/>
                        <a:pt x="0" y="8557"/>
                        <a:pt x="0" y="8557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7600" cap="flat">
                  <a:noFill/>
                  <a:bevel/>
                </a:ln>
              </p:spPr>
            </p:sp>
            <p:sp>
              <p:nvSpPr>
                <p:cNvPr id="1851" name="1850 Forma libre"/>
                <p:cNvSpPr/>
                <p:nvPr/>
              </p:nvSpPr>
              <p:spPr>
                <a:xfrm>
                  <a:off x="1267900" y="3060217"/>
                  <a:ext cx="538930" cy="19337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38930" h="193376">
                      <a:moveTo>
                        <a:pt x="0" y="159944"/>
                      </a:moveTo>
                      <a:lnTo>
                        <a:pt x="510755" y="0"/>
                      </a:lnTo>
                      <a:cubicBezTo>
                        <a:pt x="510755" y="0"/>
                        <a:pt x="520988" y="4277"/>
                        <a:pt x="530336" y="16063"/>
                      </a:cubicBezTo>
                      <a:cubicBezTo>
                        <a:pt x="538930" y="27519"/>
                        <a:pt x="538930" y="38757"/>
                        <a:pt x="538930" y="38757"/>
                      </a:cubicBezTo>
                      <a:lnTo>
                        <a:pt x="39679" y="193376"/>
                      </a:lnTo>
                      <a:lnTo>
                        <a:pt x="0" y="159944"/>
                      </a:lnTo>
                      <a:close/>
                    </a:path>
                  </a:pathLst>
                </a:custGeom>
                <a:gradFill>
                  <a:gsLst>
                    <a:gs pos="40000">
                      <a:srgbClr val="FFFFFF">
                        <a:alpha val="7000"/>
                      </a:srgbClr>
                    </a:gs>
                    <a:gs pos="100000">
                      <a:srgbClr val="FFFFFF"/>
                    </a:gs>
                  </a:gsLst>
                  <a:lin ang="15000000" scaled="0"/>
                </a:gradFill>
                <a:ln w="7600" cap="flat">
                  <a:noFill/>
                  <a:bevel/>
                </a:ln>
              </p:spPr>
            </p:sp>
          </p:grpSp>
          <p:grpSp>
            <p:nvGrpSpPr>
              <p:cNvPr id="2293" name="1851 Grupo"/>
              <p:cNvGrpSpPr/>
              <p:nvPr/>
            </p:nvGrpSpPr>
            <p:grpSpPr>
              <a:xfrm>
                <a:off x="1462965" y="3602138"/>
                <a:ext cx="466657" cy="466011"/>
                <a:chOff x="1462965" y="3602138"/>
                <a:chExt cx="466657" cy="466011"/>
              </a:xfrm>
            </p:grpSpPr>
            <p:sp>
              <p:nvSpPr>
                <p:cNvPr id="1853" name="1852 Forma libre"/>
                <p:cNvSpPr/>
                <p:nvPr/>
              </p:nvSpPr>
              <p:spPr>
                <a:xfrm>
                  <a:off x="1462965" y="3602138"/>
                  <a:ext cx="466657" cy="46601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66657" h="466011">
                      <a:moveTo>
                        <a:pt x="0" y="233006"/>
                      </a:moveTo>
                      <a:cubicBezTo>
                        <a:pt x="0" y="104321"/>
                        <a:pt x="104465" y="0"/>
                        <a:pt x="233328" y="0"/>
                      </a:cubicBezTo>
                      <a:cubicBezTo>
                        <a:pt x="362192" y="0"/>
                        <a:pt x="466657" y="104321"/>
                        <a:pt x="466657" y="233006"/>
                      </a:cubicBezTo>
                      <a:cubicBezTo>
                        <a:pt x="466657" y="361692"/>
                        <a:pt x="362192" y="466011"/>
                        <a:pt x="233328" y="466011"/>
                      </a:cubicBezTo>
                      <a:cubicBezTo>
                        <a:pt x="104465" y="466011"/>
                        <a:pt x="0" y="361692"/>
                        <a:pt x="0" y="233006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40FFFB"/>
                    </a:gs>
                    <a:gs pos="100000">
                      <a:srgbClr val="000080"/>
                    </a:gs>
                  </a:gsLst>
                  <a:lin ang="16200000" scaled="0"/>
                </a:gradFill>
                <a:ln w="7600" cap="flat">
                  <a:noFill/>
                  <a:bevel/>
                </a:ln>
              </p:spPr>
            </p:sp>
            <p:sp>
              <p:nvSpPr>
                <p:cNvPr id="1854" name="1853 Forma libre"/>
                <p:cNvSpPr/>
                <p:nvPr/>
              </p:nvSpPr>
              <p:spPr>
                <a:xfrm>
                  <a:off x="1480957" y="3623474"/>
                  <a:ext cx="296861" cy="25139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96861" h="251394">
                      <a:moveTo>
                        <a:pt x="155178" y="0"/>
                      </a:moveTo>
                      <a:cubicBezTo>
                        <a:pt x="155178" y="0"/>
                        <a:pt x="98954" y="17967"/>
                        <a:pt x="68593" y="43794"/>
                      </a:cubicBezTo>
                      <a:cubicBezTo>
                        <a:pt x="38232" y="69621"/>
                        <a:pt x="0" y="160577"/>
                        <a:pt x="0" y="160577"/>
                      </a:cubicBezTo>
                      <a:cubicBezTo>
                        <a:pt x="0" y="160577"/>
                        <a:pt x="16305" y="211671"/>
                        <a:pt x="25863" y="202126"/>
                      </a:cubicBezTo>
                      <a:cubicBezTo>
                        <a:pt x="35421" y="192581"/>
                        <a:pt x="39357" y="185282"/>
                        <a:pt x="46103" y="185282"/>
                      </a:cubicBezTo>
                      <a:cubicBezTo>
                        <a:pt x="52850" y="185282"/>
                        <a:pt x="51726" y="273991"/>
                        <a:pt x="103452" y="245919"/>
                      </a:cubicBezTo>
                      <a:cubicBezTo>
                        <a:pt x="155178" y="217846"/>
                        <a:pt x="123692" y="183036"/>
                        <a:pt x="140560" y="160577"/>
                      </a:cubicBezTo>
                      <a:cubicBezTo>
                        <a:pt x="157426" y="138119"/>
                        <a:pt x="200157" y="147103"/>
                        <a:pt x="230517" y="142611"/>
                      </a:cubicBezTo>
                      <a:cubicBezTo>
                        <a:pt x="260878" y="138119"/>
                        <a:pt x="296861" y="99940"/>
                        <a:pt x="296861" y="95448"/>
                      </a:cubicBezTo>
                      <a:cubicBezTo>
                        <a:pt x="296861" y="90957"/>
                        <a:pt x="274372" y="44917"/>
                        <a:pt x="235578" y="34249"/>
                      </a:cubicBezTo>
                      <a:cubicBezTo>
                        <a:pt x="196783" y="23581"/>
                        <a:pt x="155178" y="0"/>
                        <a:pt x="155178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009B00"/>
                    </a:gs>
                    <a:gs pos="100000">
                      <a:srgbClr val="255423"/>
                    </a:gs>
                  </a:gsLst>
                  <a:lin ang="0" scaled="0"/>
                </a:gradFill>
                <a:ln w="7600" cap="flat">
                  <a:noFill/>
                  <a:bevel/>
                </a:ln>
              </p:spPr>
            </p:sp>
            <p:sp>
              <p:nvSpPr>
                <p:cNvPr id="1855" name="1854 Forma libre"/>
                <p:cNvSpPr/>
                <p:nvPr/>
              </p:nvSpPr>
              <p:spPr>
                <a:xfrm>
                  <a:off x="1477021" y="3616737"/>
                  <a:ext cx="296861" cy="25139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96861" h="251394">
                      <a:moveTo>
                        <a:pt x="155178" y="0"/>
                      </a:moveTo>
                      <a:cubicBezTo>
                        <a:pt x="155178" y="0"/>
                        <a:pt x="98954" y="17967"/>
                        <a:pt x="68593" y="43794"/>
                      </a:cubicBezTo>
                      <a:cubicBezTo>
                        <a:pt x="38232" y="69621"/>
                        <a:pt x="0" y="160577"/>
                        <a:pt x="0" y="160577"/>
                      </a:cubicBezTo>
                      <a:cubicBezTo>
                        <a:pt x="0" y="160577"/>
                        <a:pt x="16305" y="211671"/>
                        <a:pt x="25863" y="202126"/>
                      </a:cubicBezTo>
                      <a:cubicBezTo>
                        <a:pt x="35421" y="192581"/>
                        <a:pt x="39357" y="185282"/>
                        <a:pt x="46103" y="185282"/>
                      </a:cubicBezTo>
                      <a:cubicBezTo>
                        <a:pt x="52850" y="185282"/>
                        <a:pt x="51726" y="273991"/>
                        <a:pt x="103452" y="245919"/>
                      </a:cubicBezTo>
                      <a:cubicBezTo>
                        <a:pt x="155178" y="217846"/>
                        <a:pt x="123692" y="183036"/>
                        <a:pt x="140560" y="160577"/>
                      </a:cubicBezTo>
                      <a:cubicBezTo>
                        <a:pt x="157426" y="138119"/>
                        <a:pt x="200157" y="147103"/>
                        <a:pt x="230517" y="142611"/>
                      </a:cubicBezTo>
                      <a:cubicBezTo>
                        <a:pt x="260878" y="138119"/>
                        <a:pt x="296861" y="99940"/>
                        <a:pt x="296861" y="95448"/>
                      </a:cubicBezTo>
                      <a:cubicBezTo>
                        <a:pt x="296861" y="90957"/>
                        <a:pt x="274372" y="44917"/>
                        <a:pt x="235578" y="34249"/>
                      </a:cubicBezTo>
                      <a:cubicBezTo>
                        <a:pt x="196783" y="23581"/>
                        <a:pt x="155178" y="0"/>
                        <a:pt x="155178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6BAC2B"/>
                    </a:gs>
                    <a:gs pos="100000">
                      <a:srgbClr val="FFFF00"/>
                    </a:gs>
                  </a:gsLst>
                  <a:lin ang="0" scaled="0"/>
                </a:gradFill>
                <a:ln w="7600" cap="flat">
                  <a:noFill/>
                  <a:bevel/>
                </a:ln>
              </p:spPr>
            </p:sp>
            <p:sp>
              <p:nvSpPr>
                <p:cNvPr id="1856" name="1855 Forma libre"/>
                <p:cNvSpPr/>
                <p:nvPr/>
              </p:nvSpPr>
              <p:spPr>
                <a:xfrm>
                  <a:off x="1608444" y="3876131"/>
                  <a:ext cx="117016" cy="9207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17016" h="92079">
                      <a:moveTo>
                        <a:pt x="53553" y="0"/>
                      </a:moveTo>
                      <a:cubicBezTo>
                        <a:pt x="31064" y="4492"/>
                        <a:pt x="22068" y="1123"/>
                        <a:pt x="10823" y="15721"/>
                      </a:cubicBezTo>
                      <a:cubicBezTo>
                        <a:pt x="0" y="30319"/>
                        <a:pt x="0" y="46040"/>
                        <a:pt x="0" y="48285"/>
                      </a:cubicBezTo>
                      <a:cubicBezTo>
                        <a:pt x="2390" y="51093"/>
                        <a:pt x="24317" y="62883"/>
                        <a:pt x="35562" y="62883"/>
                      </a:cubicBezTo>
                      <a:cubicBezTo>
                        <a:pt x="46806" y="62883"/>
                        <a:pt x="73794" y="92079"/>
                        <a:pt x="73794" y="92079"/>
                      </a:cubicBezTo>
                      <a:cubicBezTo>
                        <a:pt x="73794" y="92079"/>
                        <a:pt x="109777" y="84219"/>
                        <a:pt x="112026" y="70744"/>
                      </a:cubicBezTo>
                      <a:cubicBezTo>
                        <a:pt x="114275" y="57269"/>
                        <a:pt x="123270" y="47163"/>
                        <a:pt x="109777" y="42671"/>
                      </a:cubicBezTo>
                      <a:cubicBezTo>
                        <a:pt x="96283" y="38179"/>
                        <a:pt x="86163" y="7860"/>
                        <a:pt x="86163" y="7860"/>
                      </a:cubicBezTo>
                      <a:lnTo>
                        <a:pt x="60300" y="24704"/>
                      </a:lnTo>
                      <a:lnTo>
                        <a:pt x="68171" y="1123"/>
                      </a:lnTo>
                      <a:lnTo>
                        <a:pt x="53553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009B00"/>
                    </a:gs>
                    <a:gs pos="100000">
                      <a:srgbClr val="255423"/>
                    </a:gs>
                  </a:gsLst>
                  <a:lin ang="5400000" scaled="0"/>
                </a:gradFill>
                <a:ln w="7600" cap="flat">
                  <a:noFill/>
                  <a:bevel/>
                </a:ln>
              </p:spPr>
            </p:sp>
            <p:sp>
              <p:nvSpPr>
                <p:cNvPr id="1857" name="1856 Forma libre"/>
                <p:cNvSpPr/>
                <p:nvPr/>
              </p:nvSpPr>
              <p:spPr>
                <a:xfrm>
                  <a:off x="1607390" y="3864902"/>
                  <a:ext cx="117016" cy="9207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17016" h="92079">
                      <a:moveTo>
                        <a:pt x="53553" y="0"/>
                      </a:moveTo>
                      <a:cubicBezTo>
                        <a:pt x="31064" y="4492"/>
                        <a:pt x="22068" y="1123"/>
                        <a:pt x="10823" y="15721"/>
                      </a:cubicBezTo>
                      <a:cubicBezTo>
                        <a:pt x="0" y="30319"/>
                        <a:pt x="0" y="46040"/>
                        <a:pt x="0" y="48285"/>
                      </a:cubicBezTo>
                      <a:cubicBezTo>
                        <a:pt x="2390" y="51093"/>
                        <a:pt x="24317" y="62883"/>
                        <a:pt x="35562" y="62883"/>
                      </a:cubicBezTo>
                      <a:cubicBezTo>
                        <a:pt x="46806" y="62883"/>
                        <a:pt x="73794" y="92079"/>
                        <a:pt x="73794" y="92079"/>
                      </a:cubicBezTo>
                      <a:cubicBezTo>
                        <a:pt x="73794" y="92079"/>
                        <a:pt x="109777" y="84219"/>
                        <a:pt x="112026" y="70744"/>
                      </a:cubicBezTo>
                      <a:cubicBezTo>
                        <a:pt x="114275" y="57269"/>
                        <a:pt x="123270" y="47163"/>
                        <a:pt x="109777" y="42671"/>
                      </a:cubicBezTo>
                      <a:cubicBezTo>
                        <a:pt x="96283" y="38179"/>
                        <a:pt x="86163" y="7860"/>
                        <a:pt x="86163" y="7860"/>
                      </a:cubicBezTo>
                      <a:lnTo>
                        <a:pt x="60300" y="24704"/>
                      </a:lnTo>
                      <a:lnTo>
                        <a:pt x="77097" y="5615"/>
                      </a:lnTo>
                      <a:lnTo>
                        <a:pt x="53553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6BAC2B"/>
                    </a:gs>
                    <a:gs pos="100000">
                      <a:srgbClr val="FFFF00"/>
                    </a:gs>
                  </a:gsLst>
                  <a:lin ang="16200000" scaled="0"/>
                </a:gradFill>
                <a:ln w="7600" cap="flat">
                  <a:noFill/>
                  <a:bevel/>
                </a:ln>
              </p:spPr>
            </p:sp>
            <p:sp>
              <p:nvSpPr>
                <p:cNvPr id="1858" name="1857 Forma libre"/>
                <p:cNvSpPr/>
                <p:nvPr/>
              </p:nvSpPr>
              <p:spPr>
                <a:xfrm>
                  <a:off x="1794334" y="3852549"/>
                  <a:ext cx="89184" cy="8611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89184" h="86114">
                      <a:moveTo>
                        <a:pt x="1476" y="0"/>
                      </a:moveTo>
                      <a:cubicBezTo>
                        <a:pt x="10472" y="12352"/>
                        <a:pt x="40832" y="0"/>
                        <a:pt x="55451" y="4492"/>
                      </a:cubicBezTo>
                      <a:cubicBezTo>
                        <a:pt x="70069" y="8983"/>
                        <a:pt x="89184" y="48286"/>
                        <a:pt x="89184" y="48286"/>
                      </a:cubicBezTo>
                      <a:cubicBezTo>
                        <a:pt x="89184" y="48286"/>
                        <a:pt x="75691" y="98817"/>
                        <a:pt x="63322" y="83096"/>
                      </a:cubicBezTo>
                      <a:cubicBezTo>
                        <a:pt x="50953" y="67375"/>
                        <a:pt x="34086" y="48286"/>
                        <a:pt x="32961" y="43057"/>
                      </a:cubicBezTo>
                      <a:cubicBezTo>
                        <a:pt x="31837" y="37056"/>
                        <a:pt x="21154" y="27511"/>
                        <a:pt x="8223" y="21335"/>
                      </a:cubicBezTo>
                      <a:cubicBezTo>
                        <a:pt x="-4709" y="15159"/>
                        <a:pt x="1476" y="0"/>
                        <a:pt x="1476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009B00"/>
                    </a:gs>
                    <a:gs pos="100000">
                      <a:srgbClr val="255423"/>
                    </a:gs>
                  </a:gsLst>
                  <a:lin ang="5400000" scaled="0"/>
                </a:gradFill>
                <a:ln w="7600" cap="flat">
                  <a:noFill/>
                  <a:bevel/>
                </a:ln>
              </p:spPr>
            </p:sp>
            <p:sp>
              <p:nvSpPr>
                <p:cNvPr id="1859" name="1858 Forma libre"/>
                <p:cNvSpPr/>
                <p:nvPr/>
              </p:nvSpPr>
              <p:spPr>
                <a:xfrm>
                  <a:off x="1791874" y="3846549"/>
                  <a:ext cx="89184" cy="8611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89184" h="86114">
                      <a:moveTo>
                        <a:pt x="1476" y="0"/>
                      </a:moveTo>
                      <a:cubicBezTo>
                        <a:pt x="10472" y="12352"/>
                        <a:pt x="40832" y="0"/>
                        <a:pt x="55451" y="4492"/>
                      </a:cubicBezTo>
                      <a:cubicBezTo>
                        <a:pt x="70069" y="8983"/>
                        <a:pt x="89184" y="48286"/>
                        <a:pt x="89184" y="48286"/>
                      </a:cubicBezTo>
                      <a:cubicBezTo>
                        <a:pt x="89184" y="48286"/>
                        <a:pt x="75691" y="98817"/>
                        <a:pt x="63322" y="83096"/>
                      </a:cubicBezTo>
                      <a:cubicBezTo>
                        <a:pt x="50953" y="67375"/>
                        <a:pt x="34086" y="48286"/>
                        <a:pt x="32961" y="43057"/>
                      </a:cubicBezTo>
                      <a:cubicBezTo>
                        <a:pt x="31837" y="37056"/>
                        <a:pt x="21154" y="27511"/>
                        <a:pt x="8223" y="21335"/>
                      </a:cubicBezTo>
                      <a:cubicBezTo>
                        <a:pt x="-4709" y="15159"/>
                        <a:pt x="1476" y="0"/>
                        <a:pt x="1476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6BAC2B"/>
                    </a:gs>
                    <a:gs pos="100000">
                      <a:srgbClr val="FFFF00"/>
                    </a:gs>
                  </a:gsLst>
                  <a:lin ang="8100000" scaled="0"/>
                </a:gradFill>
                <a:ln w="7600" cap="flat">
                  <a:noFill/>
                  <a:bevel/>
                </a:ln>
              </p:spPr>
            </p:sp>
            <p:sp>
              <p:nvSpPr>
                <p:cNvPr id="1860" name="1859 Forma libre"/>
                <p:cNvSpPr/>
                <p:nvPr/>
              </p:nvSpPr>
              <p:spPr>
                <a:xfrm>
                  <a:off x="1790187" y="3652670"/>
                  <a:ext cx="132688" cy="20865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32688" h="208653">
                      <a:moveTo>
                        <a:pt x="40481" y="0"/>
                      </a:moveTo>
                      <a:cubicBezTo>
                        <a:pt x="34859" y="14598"/>
                        <a:pt x="0" y="42671"/>
                        <a:pt x="0" y="49409"/>
                      </a:cubicBezTo>
                      <a:cubicBezTo>
                        <a:pt x="0" y="56146"/>
                        <a:pt x="-3373" y="93203"/>
                        <a:pt x="5622" y="93203"/>
                      </a:cubicBezTo>
                      <a:cubicBezTo>
                        <a:pt x="14618" y="93203"/>
                        <a:pt x="25863" y="67375"/>
                        <a:pt x="37108" y="67375"/>
                      </a:cubicBezTo>
                      <a:cubicBezTo>
                        <a:pt x="48352" y="67375"/>
                        <a:pt x="43854" y="89834"/>
                        <a:pt x="60722" y="95448"/>
                      </a:cubicBezTo>
                      <a:cubicBezTo>
                        <a:pt x="77588" y="101063"/>
                        <a:pt x="93331" y="104326"/>
                        <a:pt x="93331" y="119030"/>
                      </a:cubicBezTo>
                      <a:cubicBezTo>
                        <a:pt x="93331" y="134750"/>
                        <a:pt x="94456" y="176299"/>
                        <a:pt x="80962" y="179667"/>
                      </a:cubicBezTo>
                      <a:cubicBezTo>
                        <a:pt x="66344" y="183036"/>
                        <a:pt x="78713" y="224583"/>
                        <a:pt x="93331" y="202126"/>
                      </a:cubicBezTo>
                      <a:cubicBezTo>
                        <a:pt x="107950" y="179667"/>
                        <a:pt x="118070" y="157209"/>
                        <a:pt x="122567" y="157209"/>
                      </a:cubicBezTo>
                      <a:cubicBezTo>
                        <a:pt x="127065" y="157209"/>
                        <a:pt x="132688" y="141488"/>
                        <a:pt x="132688" y="141488"/>
                      </a:cubicBezTo>
                      <a:cubicBezTo>
                        <a:pt x="132688" y="141488"/>
                        <a:pt x="105701" y="71867"/>
                        <a:pt x="83211" y="49409"/>
                      </a:cubicBezTo>
                      <a:cubicBezTo>
                        <a:pt x="60722" y="26950"/>
                        <a:pt x="37108" y="0"/>
                        <a:pt x="40481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009B00"/>
                    </a:gs>
                    <a:gs pos="100000">
                      <a:srgbClr val="255423"/>
                    </a:gs>
                  </a:gsLst>
                  <a:lin ang="5400000" scaled="0"/>
                </a:gradFill>
                <a:ln w="7600" cap="flat">
                  <a:noFill/>
                  <a:bevel/>
                </a:ln>
              </p:spPr>
            </p:sp>
            <p:sp>
              <p:nvSpPr>
                <p:cNvPr id="1861" name="1860 Forma libre"/>
                <p:cNvSpPr/>
                <p:nvPr/>
              </p:nvSpPr>
              <p:spPr>
                <a:xfrm>
                  <a:off x="1793280" y="3652669"/>
                  <a:ext cx="129596" cy="20100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9596" h="201003">
                      <a:moveTo>
                        <a:pt x="37389" y="0"/>
                      </a:moveTo>
                      <a:cubicBezTo>
                        <a:pt x="26144" y="15721"/>
                        <a:pt x="0" y="35021"/>
                        <a:pt x="0" y="41759"/>
                      </a:cubicBezTo>
                      <a:cubicBezTo>
                        <a:pt x="0" y="48496"/>
                        <a:pt x="-1406" y="85552"/>
                        <a:pt x="7590" y="85552"/>
                      </a:cubicBezTo>
                      <a:cubicBezTo>
                        <a:pt x="16586" y="85552"/>
                        <a:pt x="27831" y="59725"/>
                        <a:pt x="39075" y="59725"/>
                      </a:cubicBezTo>
                      <a:cubicBezTo>
                        <a:pt x="50320" y="59725"/>
                        <a:pt x="45822" y="82183"/>
                        <a:pt x="62689" y="87798"/>
                      </a:cubicBezTo>
                      <a:cubicBezTo>
                        <a:pt x="79556" y="93412"/>
                        <a:pt x="95299" y="96677"/>
                        <a:pt x="95299" y="111380"/>
                      </a:cubicBezTo>
                      <a:cubicBezTo>
                        <a:pt x="95299" y="127100"/>
                        <a:pt x="96423" y="168649"/>
                        <a:pt x="82930" y="172017"/>
                      </a:cubicBezTo>
                      <a:cubicBezTo>
                        <a:pt x="67363" y="175386"/>
                        <a:pt x="80681" y="216934"/>
                        <a:pt x="95299" y="194476"/>
                      </a:cubicBezTo>
                      <a:cubicBezTo>
                        <a:pt x="109917" y="172017"/>
                        <a:pt x="120037" y="149559"/>
                        <a:pt x="124535" y="149559"/>
                      </a:cubicBezTo>
                      <a:cubicBezTo>
                        <a:pt x="129596" y="149559"/>
                        <a:pt x="129596" y="138119"/>
                        <a:pt x="129596" y="138119"/>
                      </a:cubicBezTo>
                      <a:cubicBezTo>
                        <a:pt x="129596" y="138119"/>
                        <a:pt x="108231" y="67376"/>
                        <a:pt x="85179" y="41759"/>
                      </a:cubicBezTo>
                      <a:cubicBezTo>
                        <a:pt x="60771" y="14634"/>
                        <a:pt x="47509" y="7861"/>
                        <a:pt x="37389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6BAC2B"/>
                    </a:gs>
                    <a:gs pos="100000">
                      <a:srgbClr val="FFFF00"/>
                    </a:gs>
                  </a:gsLst>
                  <a:lin ang="10800000" scaled="0"/>
                </a:gradFill>
                <a:ln w="7600" cap="flat">
                  <a:noFill/>
                  <a:bevel/>
                </a:ln>
              </p:spPr>
            </p:sp>
            <p:sp>
              <p:nvSpPr>
                <p:cNvPr id="1862" name="1861 Forma libre"/>
                <p:cNvSpPr/>
                <p:nvPr/>
              </p:nvSpPr>
              <p:spPr>
                <a:xfrm>
                  <a:off x="1535494" y="3608876"/>
                  <a:ext cx="321600" cy="152717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21600" h="152717">
                      <a:moveTo>
                        <a:pt x="0" y="85342"/>
                      </a:moveTo>
                      <a:cubicBezTo>
                        <a:pt x="0" y="48132"/>
                        <a:pt x="75366" y="0"/>
                        <a:pt x="164174" y="0"/>
                      </a:cubicBezTo>
                      <a:cubicBezTo>
                        <a:pt x="252980" y="0"/>
                        <a:pt x="321600" y="48132"/>
                        <a:pt x="321600" y="85342"/>
                      </a:cubicBezTo>
                      <a:cubicBezTo>
                        <a:pt x="321600" y="122552"/>
                        <a:pt x="249608" y="152717"/>
                        <a:pt x="160800" y="152717"/>
                      </a:cubicBezTo>
                      <a:cubicBezTo>
                        <a:pt x="71993" y="152717"/>
                        <a:pt x="0" y="122552"/>
                        <a:pt x="0" y="85342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00C0C0">
                        <a:alpha val="0"/>
                      </a:srgbClr>
                    </a:gs>
                    <a:gs pos="100000">
                      <a:srgbClr val="FFFFFF"/>
                    </a:gs>
                  </a:gsLst>
                  <a:lin ang="16200000" scaled="0"/>
                </a:gradFill>
                <a:ln w="7600" cap="flat">
                  <a:noFill/>
                  <a:bevel/>
                </a:ln>
              </p:spPr>
            </p:sp>
            <p:sp>
              <p:nvSpPr>
                <p:cNvPr id="1863" name="1862 Forma libre"/>
                <p:cNvSpPr/>
                <p:nvPr/>
              </p:nvSpPr>
              <p:spPr>
                <a:xfrm>
                  <a:off x="1546738" y="3946875"/>
                  <a:ext cx="299110" cy="11678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99110" h="116783">
                      <a:moveTo>
                        <a:pt x="0" y="49408"/>
                      </a:moveTo>
                      <a:cubicBezTo>
                        <a:pt x="0" y="22121"/>
                        <a:pt x="66958" y="0"/>
                        <a:pt x="149555" y="0"/>
                      </a:cubicBezTo>
                      <a:cubicBezTo>
                        <a:pt x="232152" y="0"/>
                        <a:pt x="299110" y="22121"/>
                        <a:pt x="299110" y="49408"/>
                      </a:cubicBezTo>
                      <a:cubicBezTo>
                        <a:pt x="299110" y="76696"/>
                        <a:pt x="232152" y="116783"/>
                        <a:pt x="149555" y="116783"/>
                      </a:cubicBezTo>
                      <a:cubicBezTo>
                        <a:pt x="66958" y="116783"/>
                        <a:pt x="0" y="76696"/>
                        <a:pt x="0" y="49408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00C0C0">
                        <a:alpha val="0"/>
                      </a:srgbClr>
                    </a:gs>
                    <a:gs pos="100000">
                      <a:srgbClr val="FFFFFF"/>
                    </a:gs>
                  </a:gsLst>
                  <a:lin ang="5400000" scaled="0"/>
                </a:gradFill>
                <a:ln w="7600" cap="flat">
                  <a:noFill/>
                  <a:bevel/>
                </a:ln>
              </p:spPr>
            </p:sp>
          </p:grpSp>
        </p:grpSp>
        <p:sp>
          <p:nvSpPr>
            <p:cNvPr id="2678" name="Text 2678"/>
            <p:cNvSpPr txBox="1"/>
            <p:nvPr/>
          </p:nvSpPr>
          <p:spPr>
            <a:xfrm>
              <a:off x="6377452" y="2265366"/>
              <a:ext cx="1216000" cy="364800"/>
            </a:xfrm>
            <a:prstGeom prst="rect">
              <a:avLst/>
            </a:prstGeom>
            <a:noFill/>
          </p:spPr>
          <p:txBody>
            <a:bodyPr wrap="square" lIns="28000" tIns="18000" rIns="28000" bIns="18000" rtlCol="0" anchor="ctr"/>
            <a:lstStyle/>
            <a:p>
              <a:pPr algn="ctr"/>
              <a:r>
                <a:rPr sz="1216" b="1">
                  <a:solidFill>
                    <a:srgbClr val="000000"/>
                  </a:solidFill>
                  <a:latin typeface="Arial"/>
                </a:rPr>
                <a:t>Citizen Office</a:t>
              </a:r>
            </a:p>
          </p:txBody>
        </p:sp>
        <p:sp>
          <p:nvSpPr>
            <p:cNvPr id="1912" name="Rectangle"/>
            <p:cNvSpPr/>
            <p:nvPr/>
          </p:nvSpPr>
          <p:spPr>
            <a:xfrm>
              <a:off x="6480052" y="2569366"/>
              <a:ext cx="1193200" cy="1960800"/>
            </a:xfrm>
            <a:custGeom>
              <a:avLst/>
              <a:gdLst>
                <a:gd name="connsiteX0" fmla="*/ 0 w 1193200"/>
                <a:gd name="connsiteY0" fmla="*/ 980400 h 1960800"/>
                <a:gd name="connsiteX1" fmla="*/ 596600 w 1193200"/>
                <a:gd name="connsiteY1" fmla="*/ 0 h 1960800"/>
                <a:gd name="connsiteX2" fmla="*/ 1193200 w 1193200"/>
                <a:gd name="connsiteY2" fmla="*/ 980400 h 1960800"/>
                <a:gd name="connsiteX3" fmla="*/ 596600 w 1193200"/>
                <a:gd name="connsiteY3" fmla="*/ 1960800 h 196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0" t="0" r="0" b="0"/>
              <a:pathLst>
                <a:path w="1193200" h="1960800">
                  <a:moveTo>
                    <a:pt x="0" y="0"/>
                  </a:moveTo>
                  <a:lnTo>
                    <a:pt x="1193200" y="0"/>
                  </a:lnTo>
                  <a:lnTo>
                    <a:pt x="1193200" y="1960800"/>
                  </a:lnTo>
                  <a:lnTo>
                    <a:pt x="0" y="19608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1400" cap="flat">
              <a:solidFill>
                <a:srgbClr val="006FBD"/>
              </a:solidFill>
              <a:custDash>
                <a:ds d="600000" sp="400000"/>
              </a:custDash>
              <a:bevel/>
            </a:ln>
            <a:effectLst>
              <a:outerShdw dist="21496" dir="2700000" algn="tl">
                <a:srgbClr val="BEBEBE">
                  <a:alpha val="50000"/>
                </a:srgbClr>
              </a:outerShdw>
            </a:effectLst>
          </p:spPr>
        </p:sp>
        <p:grpSp>
          <p:nvGrpSpPr>
            <p:cNvPr id="2300" name="Pad"/>
            <p:cNvGrpSpPr/>
            <p:nvPr/>
          </p:nvGrpSpPr>
          <p:grpSpPr>
            <a:xfrm>
              <a:off x="3409302" y="5163655"/>
              <a:ext cx="427998" cy="659831"/>
              <a:chOff x="3409302" y="5163655"/>
              <a:chExt cx="427998" cy="659831"/>
            </a:xfrm>
          </p:grpSpPr>
          <p:sp>
            <p:nvSpPr>
              <p:cNvPr id="1915" name="1914 Forma libre"/>
              <p:cNvSpPr/>
              <p:nvPr/>
            </p:nvSpPr>
            <p:spPr>
              <a:xfrm>
                <a:off x="3407579" y="5165981"/>
                <a:ext cx="423457" cy="657428"/>
              </a:xfrm>
              <a:custGeom>
                <a:avLst/>
                <a:gdLst/>
                <a:ahLst/>
                <a:cxnLst/>
                <a:rect l="0" t="0" r="0" b="0"/>
                <a:pathLst>
                  <a:path w="423457" h="657428">
                    <a:moveTo>
                      <a:pt x="55049" y="0"/>
                    </a:moveTo>
                    <a:lnTo>
                      <a:pt x="368408" y="0"/>
                    </a:lnTo>
                    <a:cubicBezTo>
                      <a:pt x="402284" y="0"/>
                      <a:pt x="423457" y="26297"/>
                      <a:pt x="423457" y="59168"/>
                    </a:cubicBezTo>
                    <a:lnTo>
                      <a:pt x="423457" y="598259"/>
                    </a:lnTo>
                    <a:cubicBezTo>
                      <a:pt x="423457" y="631131"/>
                      <a:pt x="402284" y="657428"/>
                      <a:pt x="368408" y="657428"/>
                    </a:cubicBezTo>
                    <a:lnTo>
                      <a:pt x="55049" y="657428"/>
                    </a:lnTo>
                    <a:cubicBezTo>
                      <a:pt x="21173" y="657428"/>
                      <a:pt x="0" y="631131"/>
                      <a:pt x="0" y="598259"/>
                    </a:cubicBezTo>
                    <a:lnTo>
                      <a:pt x="0" y="59168"/>
                    </a:lnTo>
                    <a:cubicBezTo>
                      <a:pt x="0" y="26297"/>
                      <a:pt x="21173" y="0"/>
                      <a:pt x="5504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7600" cap="flat">
                <a:noFill/>
                <a:bevel/>
              </a:ln>
            </p:spPr>
          </p:sp>
          <p:sp>
            <p:nvSpPr>
              <p:cNvPr id="1916" name="1915 Forma libre"/>
              <p:cNvSpPr/>
              <p:nvPr/>
            </p:nvSpPr>
            <p:spPr>
              <a:xfrm>
                <a:off x="3818392" y="5642579"/>
                <a:ext cx="18061" cy="77815"/>
              </a:xfrm>
              <a:custGeom>
                <a:avLst/>
                <a:gdLst/>
                <a:ahLst/>
                <a:cxnLst/>
                <a:rect l="0" t="0" r="0" b="0"/>
                <a:pathLst>
                  <a:path w="18061" h="77815">
                    <a:moveTo>
                      <a:pt x="3264" y="0"/>
                    </a:moveTo>
                    <a:lnTo>
                      <a:pt x="14703" y="0"/>
                    </a:lnTo>
                    <a:cubicBezTo>
                      <a:pt x="16531" y="0"/>
                      <a:pt x="18014" y="1179"/>
                      <a:pt x="18014" y="2633"/>
                    </a:cubicBezTo>
                    <a:lnTo>
                      <a:pt x="18014" y="75163"/>
                    </a:lnTo>
                    <a:cubicBezTo>
                      <a:pt x="18014" y="76617"/>
                      <a:pt x="16531" y="77815"/>
                      <a:pt x="14703" y="77815"/>
                    </a:cubicBezTo>
                    <a:lnTo>
                      <a:pt x="3264" y="77815"/>
                    </a:lnTo>
                    <a:cubicBezTo>
                      <a:pt x="1435" y="77815"/>
                      <a:pt x="-47" y="76617"/>
                      <a:pt x="-47" y="75163"/>
                    </a:cubicBezTo>
                    <a:lnTo>
                      <a:pt x="-47" y="2633"/>
                    </a:lnTo>
                    <a:cubicBezTo>
                      <a:pt x="-47" y="1179"/>
                      <a:pt x="1435" y="0"/>
                      <a:pt x="326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7600" cap="flat">
                <a:solidFill>
                  <a:srgbClr val="000000"/>
                </a:solidFill>
                <a:bevel/>
              </a:ln>
            </p:spPr>
          </p:sp>
          <p:sp>
            <p:nvSpPr>
              <p:cNvPr id="1917" name="1916 Forma libre"/>
              <p:cNvSpPr/>
              <p:nvPr/>
            </p:nvSpPr>
            <p:spPr>
              <a:xfrm>
                <a:off x="3832856" y="5642734"/>
                <a:ext cx="4515" cy="78235"/>
              </a:xfrm>
              <a:custGeom>
                <a:avLst/>
                <a:gdLst/>
                <a:ahLst/>
                <a:cxnLst/>
                <a:rect l="0" t="0" r="0" b="0"/>
                <a:pathLst>
                  <a:path w="4515" h="78235">
                    <a:moveTo>
                      <a:pt x="2187" y="0"/>
                    </a:moveTo>
                    <a:lnTo>
                      <a:pt x="2187" y="0"/>
                    </a:lnTo>
                    <a:cubicBezTo>
                      <a:pt x="3427" y="0"/>
                      <a:pt x="4431" y="557"/>
                      <a:pt x="4431" y="1308"/>
                    </a:cubicBezTo>
                    <a:lnTo>
                      <a:pt x="4431" y="76859"/>
                    </a:lnTo>
                    <a:cubicBezTo>
                      <a:pt x="4431" y="77609"/>
                      <a:pt x="3427" y="78235"/>
                      <a:pt x="2187" y="78235"/>
                    </a:cubicBezTo>
                    <a:lnTo>
                      <a:pt x="2187" y="78235"/>
                    </a:lnTo>
                    <a:cubicBezTo>
                      <a:pt x="948" y="78235"/>
                      <a:pt x="-56" y="77609"/>
                      <a:pt x="-56" y="76859"/>
                    </a:cubicBezTo>
                    <a:lnTo>
                      <a:pt x="-56" y="1308"/>
                    </a:lnTo>
                    <a:cubicBezTo>
                      <a:pt x="-56" y="557"/>
                      <a:pt x="948" y="0"/>
                      <a:pt x="2187" y="0"/>
                    </a:cubicBezTo>
                    <a:close/>
                  </a:path>
                </a:pathLst>
              </a:custGeom>
              <a:gradFill>
                <a:gsLst>
                  <a:gs pos="40000">
                    <a:srgbClr val="FFFFFF">
                      <a:alpha val="0"/>
                    </a:srgbClr>
                  </a:gs>
                  <a:gs pos="100000">
                    <a:srgbClr val="FFFFFF"/>
                  </a:gs>
                </a:gsLst>
                <a:lin ang="10800000" scaled="0"/>
              </a:gradFill>
              <a:ln w="7600" cap="flat">
                <a:solidFill>
                  <a:srgbClr val="000000"/>
                </a:solidFill>
                <a:bevel/>
              </a:ln>
            </p:spPr>
          </p:sp>
          <p:sp>
            <p:nvSpPr>
              <p:cNvPr id="1918" name="1917 Forma libre"/>
              <p:cNvSpPr/>
              <p:nvPr/>
            </p:nvSpPr>
            <p:spPr>
              <a:xfrm>
                <a:off x="3817969" y="5300215"/>
                <a:ext cx="18061" cy="96885"/>
              </a:xfrm>
              <a:custGeom>
                <a:avLst/>
                <a:gdLst/>
                <a:ahLst/>
                <a:cxnLst/>
                <a:rect l="0" t="0" r="0" b="0"/>
                <a:pathLst>
                  <a:path w="18061" h="96885">
                    <a:moveTo>
                      <a:pt x="3264" y="0"/>
                    </a:moveTo>
                    <a:lnTo>
                      <a:pt x="14703" y="0"/>
                    </a:lnTo>
                    <a:cubicBezTo>
                      <a:pt x="16531" y="0"/>
                      <a:pt x="18014" y="1468"/>
                      <a:pt x="18014" y="3278"/>
                    </a:cubicBezTo>
                    <a:lnTo>
                      <a:pt x="18014" y="93583"/>
                    </a:lnTo>
                    <a:cubicBezTo>
                      <a:pt x="18014" y="95394"/>
                      <a:pt x="16531" y="96885"/>
                      <a:pt x="14703" y="96885"/>
                    </a:cubicBezTo>
                    <a:lnTo>
                      <a:pt x="3264" y="96885"/>
                    </a:lnTo>
                    <a:cubicBezTo>
                      <a:pt x="1435" y="96885"/>
                      <a:pt x="-47" y="95394"/>
                      <a:pt x="-47" y="93583"/>
                    </a:cubicBezTo>
                    <a:lnTo>
                      <a:pt x="-47" y="3278"/>
                    </a:lnTo>
                    <a:cubicBezTo>
                      <a:pt x="-47" y="1468"/>
                      <a:pt x="1435" y="0"/>
                      <a:pt x="326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7600" cap="flat">
                <a:solidFill>
                  <a:srgbClr val="000000"/>
                </a:solidFill>
                <a:bevel/>
              </a:ln>
            </p:spPr>
          </p:sp>
          <p:sp>
            <p:nvSpPr>
              <p:cNvPr id="1919" name="1918 Forma libre"/>
              <p:cNvSpPr/>
              <p:nvPr/>
            </p:nvSpPr>
            <p:spPr>
              <a:xfrm>
                <a:off x="3832433" y="5303288"/>
                <a:ext cx="4515" cy="91647"/>
              </a:xfrm>
              <a:custGeom>
                <a:avLst/>
                <a:gdLst/>
                <a:ahLst/>
                <a:cxnLst/>
                <a:rect l="0" t="0" r="0" b="0"/>
                <a:pathLst>
                  <a:path w="4515" h="91647">
                    <a:moveTo>
                      <a:pt x="2187" y="0"/>
                    </a:moveTo>
                    <a:lnTo>
                      <a:pt x="2187" y="0"/>
                    </a:lnTo>
                    <a:cubicBezTo>
                      <a:pt x="3427" y="0"/>
                      <a:pt x="4431" y="653"/>
                      <a:pt x="4431" y="1532"/>
                    </a:cubicBezTo>
                    <a:lnTo>
                      <a:pt x="4431" y="90035"/>
                    </a:lnTo>
                    <a:cubicBezTo>
                      <a:pt x="4431" y="90914"/>
                      <a:pt x="3427" y="91647"/>
                      <a:pt x="2187" y="91647"/>
                    </a:cubicBezTo>
                    <a:lnTo>
                      <a:pt x="2187" y="91647"/>
                    </a:lnTo>
                    <a:cubicBezTo>
                      <a:pt x="948" y="91647"/>
                      <a:pt x="-56" y="90914"/>
                      <a:pt x="-56" y="90035"/>
                    </a:cubicBezTo>
                    <a:lnTo>
                      <a:pt x="-56" y="1532"/>
                    </a:lnTo>
                    <a:cubicBezTo>
                      <a:pt x="-56" y="653"/>
                      <a:pt x="948" y="0"/>
                      <a:pt x="2187" y="0"/>
                    </a:cubicBezTo>
                    <a:close/>
                  </a:path>
                </a:pathLst>
              </a:custGeom>
              <a:gradFill>
                <a:gsLst>
                  <a:gs pos="40000">
                    <a:srgbClr val="FFFFFF">
                      <a:alpha val="0"/>
                    </a:srgbClr>
                  </a:gs>
                  <a:gs pos="100000">
                    <a:srgbClr val="FFFFFF"/>
                  </a:gs>
                </a:gsLst>
                <a:lin ang="10800000" scaled="0"/>
              </a:gradFill>
              <a:ln w="7600" cap="flat">
                <a:solidFill>
                  <a:srgbClr val="000000"/>
                </a:solidFill>
                <a:bevel/>
              </a:ln>
            </p:spPr>
          </p:sp>
          <p:sp>
            <p:nvSpPr>
              <p:cNvPr id="1920" name="1919 Forma libre"/>
              <p:cNvSpPr/>
              <p:nvPr/>
            </p:nvSpPr>
            <p:spPr>
              <a:xfrm>
                <a:off x="3426372" y="5168462"/>
                <a:ext cx="400906" cy="652466"/>
              </a:xfrm>
              <a:custGeom>
                <a:avLst/>
                <a:gdLst/>
                <a:ahLst/>
                <a:cxnLst/>
                <a:rect l="0" t="0" r="0" b="0"/>
                <a:pathLst>
                  <a:path w="400906" h="652466">
                    <a:lnTo>
                      <a:pt x="340770" y="0"/>
                    </a:lnTo>
                    <a:cubicBezTo>
                      <a:pt x="380861" y="0"/>
                      <a:pt x="400906" y="26099"/>
                      <a:pt x="400906" y="58722"/>
                    </a:cubicBezTo>
                    <a:lnTo>
                      <a:pt x="400906" y="593744"/>
                    </a:lnTo>
                    <a:cubicBezTo>
                      <a:pt x="400906" y="626367"/>
                      <a:pt x="380861" y="652466"/>
                      <a:pt x="340770" y="652466"/>
                    </a:cubicBezTo>
                    <a:lnTo>
                      <a:pt x="60136" y="652466"/>
                    </a:lnTo>
                    <a:cubicBezTo>
                      <a:pt x="0" y="652466"/>
                      <a:pt x="0" y="621170"/>
                      <a:pt x="0" y="593744"/>
                    </a:cubicBezTo>
                    <a:lnTo>
                      <a:pt x="0" y="58722"/>
                    </a:lnTo>
                    <a:cubicBezTo>
                      <a:pt x="0" y="26099"/>
                      <a:pt x="20045" y="0"/>
                      <a:pt x="70769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000000"/>
                  </a:gs>
                  <a:gs pos="80000">
                    <a:srgbClr val="666666"/>
                  </a:gs>
                  <a:gs pos="100000">
                    <a:srgbClr val="E5E5E5"/>
                  </a:gs>
                </a:gsLst>
                <a:lin ang="0" scaled="0"/>
              </a:gradFill>
              <a:ln w="2500" cap="flat">
                <a:noFill/>
                <a:bevel/>
              </a:ln>
            </p:spPr>
          </p:sp>
          <p:sp>
            <p:nvSpPr>
              <p:cNvPr id="1921" name="1920 Forma libre"/>
              <p:cNvSpPr/>
              <p:nvPr/>
            </p:nvSpPr>
            <p:spPr>
              <a:xfrm>
                <a:off x="3415096" y="5172184"/>
                <a:ext cx="408423" cy="645023"/>
              </a:xfrm>
              <a:custGeom>
                <a:avLst/>
                <a:gdLst/>
                <a:ahLst/>
                <a:cxnLst/>
                <a:rect l="0" t="0" r="0" b="0"/>
                <a:pathLst>
                  <a:path w="408423" h="645023">
                    <a:moveTo>
                      <a:pt x="53095" y="0"/>
                    </a:moveTo>
                    <a:lnTo>
                      <a:pt x="355328" y="0"/>
                    </a:lnTo>
                    <a:cubicBezTo>
                      <a:pt x="388002" y="0"/>
                      <a:pt x="408423" y="25801"/>
                      <a:pt x="408423" y="51602"/>
                    </a:cubicBezTo>
                    <a:lnTo>
                      <a:pt x="408423" y="593421"/>
                    </a:lnTo>
                    <a:cubicBezTo>
                      <a:pt x="408423" y="619222"/>
                      <a:pt x="388002" y="645023"/>
                      <a:pt x="355328" y="645023"/>
                    </a:cubicBezTo>
                    <a:lnTo>
                      <a:pt x="53095" y="645023"/>
                    </a:lnTo>
                    <a:cubicBezTo>
                      <a:pt x="20421" y="645023"/>
                      <a:pt x="0" y="619222"/>
                      <a:pt x="0" y="593421"/>
                    </a:cubicBezTo>
                    <a:lnTo>
                      <a:pt x="0" y="51602"/>
                    </a:lnTo>
                    <a:cubicBezTo>
                      <a:pt x="0" y="25801"/>
                      <a:pt x="20421" y="0"/>
                      <a:pt x="5309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7600" cap="flat">
                <a:noFill/>
                <a:bevel/>
              </a:ln>
            </p:spPr>
          </p:sp>
          <p:sp>
            <p:nvSpPr>
              <p:cNvPr id="1922" name="1921 Forma libre"/>
              <p:cNvSpPr/>
              <p:nvPr/>
            </p:nvSpPr>
            <p:spPr>
              <a:xfrm>
                <a:off x="3415096" y="5172184"/>
                <a:ext cx="408423" cy="645023"/>
              </a:xfrm>
              <a:custGeom>
                <a:avLst/>
                <a:gdLst/>
                <a:ahLst/>
                <a:cxnLst/>
                <a:rect l="0" t="0" r="0" b="0"/>
                <a:pathLst>
                  <a:path w="408423" h="645023">
                    <a:moveTo>
                      <a:pt x="53095" y="0"/>
                    </a:moveTo>
                    <a:lnTo>
                      <a:pt x="355328" y="0"/>
                    </a:lnTo>
                    <a:cubicBezTo>
                      <a:pt x="388002" y="0"/>
                      <a:pt x="408423" y="25801"/>
                      <a:pt x="408423" y="51602"/>
                    </a:cubicBezTo>
                    <a:lnTo>
                      <a:pt x="408423" y="593421"/>
                    </a:lnTo>
                    <a:cubicBezTo>
                      <a:pt x="408423" y="619222"/>
                      <a:pt x="388002" y="645023"/>
                      <a:pt x="355328" y="645023"/>
                    </a:cubicBezTo>
                    <a:lnTo>
                      <a:pt x="53095" y="645023"/>
                    </a:lnTo>
                    <a:cubicBezTo>
                      <a:pt x="20421" y="645023"/>
                      <a:pt x="0" y="619222"/>
                      <a:pt x="0" y="593421"/>
                    </a:cubicBezTo>
                    <a:lnTo>
                      <a:pt x="0" y="51602"/>
                    </a:lnTo>
                    <a:cubicBezTo>
                      <a:pt x="0" y="25801"/>
                      <a:pt x="20421" y="0"/>
                      <a:pt x="53095" y="0"/>
                    </a:cubicBezTo>
                    <a:close/>
                  </a:path>
                </a:pathLst>
              </a:custGeom>
              <a:gradFill>
                <a:gsLst>
                  <a:gs pos="40000">
                    <a:srgbClr val="505050">
                      <a:alpha val="0"/>
                    </a:srgbClr>
                  </a:gs>
                  <a:gs pos="100000">
                    <a:srgbClr val="2C2C2C"/>
                  </a:gs>
                </a:gsLst>
                <a:lin ang="0" scaled="0"/>
              </a:gradFill>
              <a:ln w="7600" cap="flat">
                <a:noFill/>
                <a:bevel/>
              </a:ln>
            </p:spPr>
          </p:sp>
          <p:sp>
            <p:nvSpPr>
              <p:cNvPr id="1923" name="1922 Forma libre"/>
              <p:cNvSpPr/>
              <p:nvPr/>
            </p:nvSpPr>
            <p:spPr>
              <a:xfrm>
                <a:off x="3704665" y="5189640"/>
                <a:ext cx="9031" cy="8941"/>
              </a:xfrm>
              <a:custGeom>
                <a:avLst/>
                <a:gdLst/>
                <a:ahLst/>
                <a:cxnLst/>
                <a:rect l="0" t="0" r="0" b="0"/>
                <a:pathLst>
                  <a:path w="9031" h="8941">
                    <a:moveTo>
                      <a:pt x="-54" y="4457"/>
                    </a:moveTo>
                    <a:cubicBezTo>
                      <a:pt x="-54" y="1995"/>
                      <a:pt x="1968" y="0"/>
                      <a:pt x="4462" y="0"/>
                    </a:cubicBezTo>
                    <a:cubicBezTo>
                      <a:pt x="6955" y="0"/>
                      <a:pt x="8977" y="1995"/>
                      <a:pt x="8977" y="4457"/>
                    </a:cubicBezTo>
                    <a:cubicBezTo>
                      <a:pt x="8977" y="6918"/>
                      <a:pt x="6955" y="8913"/>
                      <a:pt x="4462" y="8913"/>
                    </a:cubicBezTo>
                    <a:cubicBezTo>
                      <a:pt x="1968" y="8913"/>
                      <a:pt x="-54" y="6918"/>
                      <a:pt x="-54" y="4457"/>
                    </a:cubicBezTo>
                    <a:close/>
                  </a:path>
                </a:pathLst>
              </a:custGeom>
              <a:solidFill>
                <a:srgbClr val="808080"/>
              </a:solidFill>
              <a:ln w="7600" cap="flat">
                <a:solidFill>
                  <a:srgbClr val="7F7F7F"/>
                </a:solidFill>
                <a:bevel/>
              </a:ln>
            </p:spPr>
          </p:sp>
          <p:sp>
            <p:nvSpPr>
              <p:cNvPr id="1924" name="1923 Forma libre"/>
              <p:cNvSpPr/>
              <p:nvPr/>
            </p:nvSpPr>
            <p:spPr>
              <a:xfrm>
                <a:off x="3730699" y="5187404"/>
                <a:ext cx="13546" cy="13412"/>
              </a:xfrm>
              <a:custGeom>
                <a:avLst/>
                <a:gdLst/>
                <a:ahLst/>
                <a:cxnLst/>
                <a:rect l="0" t="0" r="0" b="0"/>
                <a:pathLst>
                  <a:path w="13546" h="13412">
                    <a:moveTo>
                      <a:pt x="0" y="6650"/>
                    </a:moveTo>
                    <a:cubicBezTo>
                      <a:pt x="0" y="2946"/>
                      <a:pt x="3026" y="-56"/>
                      <a:pt x="6758" y="-56"/>
                    </a:cubicBezTo>
                    <a:cubicBezTo>
                      <a:pt x="10491" y="-56"/>
                      <a:pt x="13517" y="2946"/>
                      <a:pt x="13517" y="6650"/>
                    </a:cubicBezTo>
                    <a:cubicBezTo>
                      <a:pt x="13517" y="10353"/>
                      <a:pt x="10491" y="13356"/>
                      <a:pt x="6758" y="13356"/>
                    </a:cubicBezTo>
                    <a:cubicBezTo>
                      <a:pt x="3026" y="13356"/>
                      <a:pt x="0" y="10353"/>
                      <a:pt x="0" y="6650"/>
                    </a:cubicBezTo>
                    <a:close/>
                  </a:path>
                </a:pathLst>
              </a:custGeom>
              <a:solidFill>
                <a:srgbClr val="808080"/>
              </a:solidFill>
              <a:ln w="7600" cap="flat">
                <a:solidFill>
                  <a:srgbClr val="7F7F7F"/>
                </a:solidFill>
                <a:bevel/>
              </a:ln>
            </p:spPr>
          </p:sp>
          <p:sp>
            <p:nvSpPr>
              <p:cNvPr id="1925" name="1924 Forma libre"/>
              <p:cNvSpPr/>
              <p:nvPr/>
            </p:nvSpPr>
            <p:spPr>
              <a:xfrm>
                <a:off x="3415156" y="5172184"/>
                <a:ext cx="209719" cy="645023"/>
              </a:xfrm>
              <a:custGeom>
                <a:avLst/>
                <a:gdLst/>
                <a:ahLst/>
                <a:cxnLst/>
                <a:rect l="0" t="0" r="0" b="0"/>
                <a:pathLst>
                  <a:path w="209719" h="645023">
                    <a:moveTo>
                      <a:pt x="209719" y="0"/>
                    </a:moveTo>
                    <a:lnTo>
                      <a:pt x="104860" y="645023"/>
                    </a:lnTo>
                    <a:lnTo>
                      <a:pt x="46138" y="645023"/>
                    </a:lnTo>
                    <a:cubicBezTo>
                      <a:pt x="16778" y="645023"/>
                      <a:pt x="0" y="612772"/>
                      <a:pt x="0" y="593421"/>
                    </a:cubicBezTo>
                    <a:lnTo>
                      <a:pt x="0" y="51602"/>
                    </a:lnTo>
                    <a:cubicBezTo>
                      <a:pt x="0" y="32251"/>
                      <a:pt x="16778" y="0"/>
                      <a:pt x="46138" y="0"/>
                    </a:cubicBezTo>
                    <a:lnTo>
                      <a:pt x="209719" y="0"/>
                    </a:lnTo>
                    <a:close/>
                  </a:path>
                </a:pathLst>
              </a:custGeom>
              <a:gradFill>
                <a:gsLst>
                  <a:gs pos="40000">
                    <a:srgbClr val="F0F0F0">
                      <a:alpha val="10000"/>
                    </a:srgbClr>
                  </a:gs>
                  <a:gs pos="100000">
                    <a:srgbClr val="E4E4E4">
                      <a:alpha val="80000"/>
                    </a:srgbClr>
                  </a:gs>
                </a:gsLst>
                <a:lin ang="12000000" scaled="0"/>
              </a:gradFill>
              <a:ln w="7600" cap="flat">
                <a:noFill/>
                <a:bevel/>
              </a:ln>
            </p:spPr>
          </p:sp>
          <p:sp>
            <p:nvSpPr>
              <p:cNvPr id="1926" name="1925 Forma libre"/>
              <p:cNvSpPr/>
              <p:nvPr/>
            </p:nvSpPr>
            <p:spPr>
              <a:xfrm>
                <a:off x="3459713" y="5226456"/>
                <a:ext cx="320582" cy="534231"/>
              </a:xfrm>
              <a:custGeom>
                <a:avLst/>
                <a:gdLst/>
                <a:ahLst/>
                <a:cxnLst/>
                <a:rect l="0" t="0" r="0" b="0"/>
                <a:pathLst>
                  <a:path w="320582" h="534231">
                    <a:moveTo>
                      <a:pt x="0" y="0"/>
                    </a:moveTo>
                    <a:lnTo>
                      <a:pt x="320582" y="0"/>
                    </a:lnTo>
                    <a:lnTo>
                      <a:pt x="320582" y="534231"/>
                    </a:lnTo>
                    <a:lnTo>
                      <a:pt x="0" y="5342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27DC6"/>
              </a:solidFill>
              <a:ln w="7600" cap="flat">
                <a:noFill/>
                <a:bevel/>
              </a:ln>
            </p:spPr>
          </p:sp>
          <p:sp>
            <p:nvSpPr>
              <p:cNvPr id="1927" name="1926 Forma libre"/>
              <p:cNvSpPr/>
              <p:nvPr/>
            </p:nvSpPr>
            <p:spPr>
              <a:xfrm>
                <a:off x="3457782" y="5225333"/>
                <a:ext cx="325572" cy="15647"/>
              </a:xfrm>
              <a:custGeom>
                <a:avLst/>
                <a:gdLst/>
                <a:ahLst/>
                <a:cxnLst/>
                <a:rect l="0" t="0" r="0" b="0"/>
                <a:pathLst>
                  <a:path w="325572" h="15647">
                    <a:moveTo>
                      <a:pt x="0" y="0"/>
                    </a:moveTo>
                    <a:lnTo>
                      <a:pt x="325572" y="0"/>
                    </a:lnTo>
                    <a:lnTo>
                      <a:pt x="325572" y="15647"/>
                    </a:lnTo>
                    <a:lnTo>
                      <a:pt x="0" y="1564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02020"/>
              </a:solidFill>
              <a:ln w="7600" cap="flat">
                <a:noFill/>
                <a:bevel/>
              </a:ln>
            </p:spPr>
          </p:sp>
          <p:sp>
            <p:nvSpPr>
              <p:cNvPr id="1928" name="1927 Forma libre"/>
              <p:cNvSpPr/>
              <p:nvPr/>
            </p:nvSpPr>
            <p:spPr>
              <a:xfrm>
                <a:off x="3461218" y="5228686"/>
                <a:ext cx="150433" cy="533486"/>
              </a:xfrm>
              <a:custGeom>
                <a:avLst/>
                <a:gdLst/>
                <a:ahLst/>
                <a:cxnLst/>
                <a:rect l="0" t="0" r="0" b="0"/>
                <a:pathLst>
                  <a:path w="150433" h="533486">
                    <a:moveTo>
                      <a:pt x="150433" y="0"/>
                    </a:moveTo>
                    <a:lnTo>
                      <a:pt x="63620" y="532890"/>
                    </a:lnTo>
                    <a:lnTo>
                      <a:pt x="0" y="533486"/>
                    </a:lnTo>
                    <a:lnTo>
                      <a:pt x="0" y="0"/>
                    </a:lnTo>
                    <a:lnTo>
                      <a:pt x="150433" y="0"/>
                    </a:lnTo>
                    <a:close/>
                  </a:path>
                </a:pathLst>
              </a:custGeom>
              <a:solidFill>
                <a:srgbClr val="FFFFFF">
                  <a:alpha val="10000"/>
                </a:srgbClr>
              </a:solidFill>
              <a:ln w="7600" cap="flat">
                <a:noFill/>
                <a:bevel/>
              </a:ln>
            </p:spPr>
          </p:sp>
          <p:sp>
            <p:nvSpPr>
              <p:cNvPr id="1929" name="1928 Forma libre"/>
              <p:cNvSpPr/>
              <p:nvPr/>
            </p:nvSpPr>
            <p:spPr>
              <a:xfrm>
                <a:off x="3585297" y="5782102"/>
                <a:ext cx="24216" cy="7992"/>
              </a:xfrm>
              <a:custGeom>
                <a:avLst/>
                <a:gdLst/>
                <a:ahLst/>
                <a:cxnLst/>
                <a:rect l="0" t="0" r="0" b="0"/>
                <a:pathLst>
                  <a:path w="24216" h="7992" fill="none">
                    <a:moveTo>
                      <a:pt x="0" y="7992"/>
                    </a:moveTo>
                    <a:lnTo>
                      <a:pt x="12108" y="0"/>
                    </a:lnTo>
                    <a:lnTo>
                      <a:pt x="24216" y="7992"/>
                    </a:lnTo>
                    <a:lnTo>
                      <a:pt x="24216" y="7992"/>
                    </a:lnTo>
                  </a:path>
                </a:pathLst>
              </a:custGeom>
              <a:noFill/>
              <a:ln w="2500" cap="flat">
                <a:solidFill>
                  <a:srgbClr val="656565"/>
                </a:solidFill>
                <a:bevel/>
              </a:ln>
            </p:spPr>
          </p:sp>
          <p:sp>
            <p:nvSpPr>
              <p:cNvPr id="1930" name="1929 Forma libre"/>
              <p:cNvSpPr/>
              <p:nvPr/>
            </p:nvSpPr>
            <p:spPr>
              <a:xfrm>
                <a:off x="3589427" y="5787430"/>
                <a:ext cx="16144" cy="10656"/>
              </a:xfrm>
              <a:custGeom>
                <a:avLst/>
                <a:gdLst/>
                <a:ahLst/>
                <a:cxnLst/>
                <a:rect l="0" t="0" r="0" b="0"/>
                <a:pathLst>
                  <a:path w="16144" h="10656" fill="none">
                    <a:moveTo>
                      <a:pt x="0" y="0"/>
                    </a:moveTo>
                    <a:lnTo>
                      <a:pt x="0" y="10656"/>
                    </a:lnTo>
                    <a:lnTo>
                      <a:pt x="16144" y="10656"/>
                    </a:lnTo>
                    <a:lnTo>
                      <a:pt x="16144" y="0"/>
                    </a:lnTo>
                    <a:lnTo>
                      <a:pt x="16144" y="0"/>
                    </a:lnTo>
                  </a:path>
                </a:pathLst>
              </a:custGeom>
              <a:noFill/>
              <a:ln w="2500" cap="flat">
                <a:solidFill>
                  <a:srgbClr val="656565"/>
                </a:solidFill>
                <a:bevel/>
              </a:ln>
            </p:spPr>
          </p:sp>
          <p:sp>
            <p:nvSpPr>
              <p:cNvPr id="1931" name="1930 Forma libre"/>
              <p:cNvSpPr/>
              <p:nvPr/>
            </p:nvSpPr>
            <p:spPr>
              <a:xfrm>
                <a:off x="3715797" y="5780769"/>
                <a:ext cx="13454" cy="13320"/>
              </a:xfrm>
              <a:custGeom>
                <a:avLst/>
                <a:gdLst/>
                <a:ahLst/>
                <a:cxnLst/>
                <a:rect l="0" t="0" r="0" b="0"/>
                <a:pathLst>
                  <a:path w="13454" h="13320">
                    <a:moveTo>
                      <a:pt x="-78" y="6643"/>
                    </a:moveTo>
                    <a:cubicBezTo>
                      <a:pt x="-78" y="2968"/>
                      <a:pt x="2940" y="0"/>
                      <a:pt x="6664" y="0"/>
                    </a:cubicBezTo>
                    <a:cubicBezTo>
                      <a:pt x="10387" y="0"/>
                      <a:pt x="13405" y="2968"/>
                      <a:pt x="13405" y="6643"/>
                    </a:cubicBezTo>
                    <a:cubicBezTo>
                      <a:pt x="13405" y="10319"/>
                      <a:pt x="10387" y="13298"/>
                      <a:pt x="6664" y="13298"/>
                    </a:cubicBezTo>
                    <a:cubicBezTo>
                      <a:pt x="2940" y="13298"/>
                      <a:pt x="-78" y="10319"/>
                      <a:pt x="-78" y="6643"/>
                    </a:cubicBezTo>
                    <a:close/>
                  </a:path>
                </a:pathLst>
              </a:custGeom>
              <a:noFill/>
              <a:ln w="2500" cap="flat">
                <a:solidFill>
                  <a:srgbClr val="656565"/>
                </a:solidFill>
                <a:bevel/>
              </a:ln>
            </p:spPr>
          </p:sp>
          <p:sp>
            <p:nvSpPr>
              <p:cNvPr id="1932" name="1931 Forma libre"/>
              <p:cNvSpPr/>
              <p:nvPr/>
            </p:nvSpPr>
            <p:spPr>
              <a:xfrm>
                <a:off x="3729251" y="5792092"/>
                <a:ext cx="8072" cy="6660"/>
              </a:xfrm>
              <a:custGeom>
                <a:avLst/>
                <a:gdLst/>
                <a:ahLst/>
                <a:cxnLst/>
                <a:rect l="0" t="0" r="0" b="0"/>
                <a:pathLst>
                  <a:path w="8072" h="6660" fill="none">
                    <a:moveTo>
                      <a:pt x="0" y="0"/>
                    </a:moveTo>
                    <a:lnTo>
                      <a:pt x="8072" y="6660"/>
                    </a:lnTo>
                  </a:path>
                </a:pathLst>
              </a:custGeom>
              <a:noFill/>
              <a:ln w="2500" cap="flat">
                <a:solidFill>
                  <a:srgbClr val="656565"/>
                </a:solidFill>
                <a:bevel/>
              </a:ln>
            </p:spPr>
          </p:sp>
          <p:grpSp>
            <p:nvGrpSpPr>
              <p:cNvPr id="2313" name="1932 Grupo"/>
              <p:cNvGrpSpPr/>
              <p:nvPr/>
            </p:nvGrpSpPr>
            <p:grpSpPr>
              <a:xfrm>
                <a:off x="3654383" y="5781589"/>
                <a:ext cx="21725" cy="16330"/>
                <a:chOff x="3654383" y="5781589"/>
                <a:chExt cx="21725" cy="16330"/>
              </a:xfrm>
            </p:grpSpPr>
            <p:sp>
              <p:nvSpPr>
                <p:cNvPr id="1934" name="1933 Forma libre"/>
                <p:cNvSpPr/>
                <p:nvPr/>
              </p:nvSpPr>
              <p:spPr>
                <a:xfrm>
                  <a:off x="3655131" y="5784372"/>
                  <a:ext cx="20359" cy="1448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0359" h="14483" fill="none">
                      <a:moveTo>
                        <a:pt x="0" y="0"/>
                      </a:moveTo>
                      <a:cubicBezTo>
                        <a:pt x="0" y="0"/>
                        <a:pt x="15677" y="0"/>
                        <a:pt x="15677" y="0"/>
                      </a:cubicBezTo>
                      <a:cubicBezTo>
                        <a:pt x="22395" y="0"/>
                        <a:pt x="22395" y="14483"/>
                        <a:pt x="15677" y="14483"/>
                      </a:cubicBezTo>
                      <a:cubicBezTo>
                        <a:pt x="15677" y="14483"/>
                        <a:pt x="0" y="14483"/>
                        <a:pt x="0" y="14483"/>
                      </a:cubicBezTo>
                    </a:path>
                  </a:pathLst>
                </a:custGeom>
                <a:solidFill>
                  <a:srgbClr val="FFFFFF"/>
                </a:solidFill>
                <a:ln w="2500" cap="flat">
                  <a:solidFill>
                    <a:srgbClr val="656565"/>
                  </a:solidFill>
                  <a:bevel/>
                </a:ln>
              </p:spPr>
            </p:sp>
            <p:sp>
              <p:nvSpPr>
                <p:cNvPr id="1935" name="1934 Forma libre"/>
                <p:cNvSpPr/>
                <p:nvPr/>
              </p:nvSpPr>
              <p:spPr>
                <a:xfrm>
                  <a:off x="3654383" y="5781589"/>
                  <a:ext cx="7403" cy="827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403" h="8276">
                      <a:moveTo>
                        <a:pt x="7403" y="0"/>
                      </a:moveTo>
                      <a:lnTo>
                        <a:pt x="0" y="3750"/>
                      </a:lnTo>
                      <a:lnTo>
                        <a:pt x="7403" y="8276"/>
                      </a:lnTo>
                      <a:lnTo>
                        <a:pt x="7403" y="0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w="2500" cap="flat">
                  <a:solidFill>
                    <a:srgbClr val="656565"/>
                  </a:solidFill>
                  <a:bevel/>
                </a:ln>
              </p:spPr>
            </p:sp>
          </p:grpSp>
          <p:sp>
            <p:nvSpPr>
              <p:cNvPr id="1936" name="1935 Forma libre"/>
              <p:cNvSpPr/>
              <p:nvPr/>
            </p:nvSpPr>
            <p:spPr>
              <a:xfrm>
                <a:off x="3513284" y="5784871"/>
                <a:ext cx="22621" cy="12951"/>
              </a:xfrm>
              <a:custGeom>
                <a:avLst/>
                <a:gdLst/>
                <a:ahLst/>
                <a:cxnLst/>
                <a:rect l="0" t="0" r="0" b="0"/>
                <a:pathLst>
                  <a:path w="22621" h="12951" fill="none">
                    <a:moveTo>
                      <a:pt x="0" y="12951"/>
                    </a:moveTo>
                    <a:lnTo>
                      <a:pt x="0" y="0"/>
                    </a:lnTo>
                    <a:lnTo>
                      <a:pt x="22621" y="0"/>
                    </a:lnTo>
                    <a:lnTo>
                      <a:pt x="22621" y="12951"/>
                    </a:lnTo>
                  </a:path>
                  <a:path w="22621" h="12951" fill="none">
                    <a:moveTo>
                      <a:pt x="7600" y="15200"/>
                    </a:moveTo>
                    <a:lnTo>
                      <a:pt x="15021" y="15200"/>
                    </a:lnTo>
                    <a:moveTo>
                      <a:pt x="7600" y="30400"/>
                    </a:moveTo>
                    <a:lnTo>
                      <a:pt x="15021" y="30400"/>
                    </a:lnTo>
                  </a:path>
                </a:pathLst>
              </a:custGeom>
              <a:solidFill>
                <a:srgbClr val="FFFFFF"/>
              </a:solidFill>
              <a:ln w="2500" cap="flat">
                <a:solidFill>
                  <a:srgbClr val="656565"/>
                </a:solidFill>
                <a:bevel/>
              </a:ln>
            </p:spPr>
          </p:sp>
          <p:sp>
            <p:nvSpPr>
              <p:cNvPr id="2679" name="Text 2679"/>
              <p:cNvSpPr txBox="1"/>
              <p:nvPr/>
            </p:nvSpPr>
            <p:spPr>
              <a:xfrm>
                <a:off x="3045701" y="5838686"/>
                <a:ext cx="1155200" cy="152000"/>
              </a:xfrm>
              <a:prstGeom prst="rect">
                <a:avLst/>
              </a:prstGeom>
              <a:noFill/>
            </p:spPr>
            <p:txBody>
              <a:bodyPr wrap="square" lIns="28000" tIns="18000" rIns="28000" bIns="18000" rtlCol="0" anchor="ctr"/>
              <a:lstStyle/>
              <a:p>
                <a:pPr algn="ctr"/>
                <a:r>
                  <a:rPr sz="760">
                    <a:solidFill>
                      <a:srgbClr val="000000"/>
                    </a:solidFill>
                    <a:latin typeface="Arial"/>
                  </a:rPr>
                  <a:t>Tablet/Smartphone user</a:t>
                </a:r>
              </a:p>
            </p:txBody>
          </p:sp>
        </p:grpSp>
        <p:cxnSp>
          <p:nvCxnSpPr>
            <p:cNvPr id="1937" name="Line"/>
            <p:cNvCxnSpPr/>
            <p:nvPr/>
          </p:nvCxnSpPr>
          <p:spPr>
            <a:xfrm>
              <a:off x="4836961" y="3549766"/>
              <a:ext cx="1469333" cy="0"/>
            </a:xfrm>
            <a:prstGeom prst="line">
              <a:avLst/>
            </a:prstGeom>
            <a:ln w="22800" cap="flat">
              <a:solidFill>
                <a:srgbClr val="335785"/>
              </a:solidFill>
              <a:bevel/>
              <a:headEnd type="triangle" w="med" len="med"/>
              <a:tailEnd type="triangle" w="med" len="med"/>
            </a:ln>
          </p:spPr>
        </p:cxnSp>
        <p:grpSp>
          <p:nvGrpSpPr>
            <p:cNvPr id="2315" name="Desktop PC"/>
            <p:cNvGrpSpPr/>
            <p:nvPr/>
          </p:nvGrpSpPr>
          <p:grpSpPr>
            <a:xfrm>
              <a:off x="2752897" y="1173701"/>
              <a:ext cx="845910" cy="486400"/>
              <a:chOff x="2752897" y="1173701"/>
              <a:chExt cx="845910" cy="486400"/>
            </a:xfrm>
          </p:grpSpPr>
          <p:grpSp>
            <p:nvGrpSpPr>
              <p:cNvPr id="2318" name="1938 Grupo"/>
              <p:cNvGrpSpPr/>
              <p:nvPr/>
            </p:nvGrpSpPr>
            <p:grpSpPr>
              <a:xfrm>
                <a:off x="3450892" y="1598854"/>
                <a:ext cx="147920" cy="56106"/>
                <a:chOff x="3450892" y="1598854"/>
                <a:chExt cx="147920" cy="56106"/>
              </a:xfrm>
            </p:grpSpPr>
            <p:sp>
              <p:nvSpPr>
                <p:cNvPr id="1940" name="1939 Forma libre"/>
                <p:cNvSpPr/>
                <p:nvPr/>
              </p:nvSpPr>
              <p:spPr>
                <a:xfrm rot="-900000">
                  <a:off x="3450288" y="1600500"/>
                  <a:ext cx="61481" cy="3413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1481" h="34133">
                      <a:moveTo>
                        <a:pt x="126" y="16163"/>
                      </a:moveTo>
                      <a:cubicBezTo>
                        <a:pt x="996" y="21005"/>
                        <a:pt x="26515" y="-2764"/>
                        <a:pt x="45230" y="7989"/>
                      </a:cubicBezTo>
                      <a:cubicBezTo>
                        <a:pt x="63944" y="18742"/>
                        <a:pt x="57479" y="34022"/>
                        <a:pt x="57479" y="34022"/>
                      </a:cubicBezTo>
                      <a:lnTo>
                        <a:pt x="60907" y="33456"/>
                      </a:lnTo>
                      <a:cubicBezTo>
                        <a:pt x="60907" y="33456"/>
                        <a:pt x="65986" y="13082"/>
                        <a:pt x="45910" y="2895"/>
                      </a:cubicBezTo>
                      <a:cubicBezTo>
                        <a:pt x="25835" y="-7291"/>
                        <a:pt x="-744" y="11321"/>
                        <a:pt x="126" y="16163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7F7F7F"/>
                    </a:gs>
                    <a:gs pos="100000">
                      <a:srgbClr val="161717"/>
                    </a:gs>
                  </a:gsLst>
                  <a:lin ang="10800000" scaled="0"/>
                </a:gradFill>
                <a:ln w="7600" cap="flat">
                  <a:noFill/>
                  <a:miter lim="800000"/>
                </a:ln>
              </p:spPr>
            </p:sp>
            <p:grpSp>
              <p:nvGrpSpPr>
                <p:cNvPr id="2323" name="1940 Grupo"/>
                <p:cNvGrpSpPr/>
                <p:nvPr/>
              </p:nvGrpSpPr>
              <p:grpSpPr>
                <a:xfrm>
                  <a:off x="3508311" y="1600865"/>
                  <a:ext cx="90502" cy="54094"/>
                  <a:chOff x="3508311" y="1600865"/>
                  <a:chExt cx="90502" cy="54094"/>
                </a:xfrm>
              </p:grpSpPr>
              <p:sp>
                <p:nvSpPr>
                  <p:cNvPr id="1942" name="1941 Forma libre"/>
                  <p:cNvSpPr/>
                  <p:nvPr/>
                </p:nvSpPr>
                <p:spPr>
                  <a:xfrm>
                    <a:off x="3511750" y="1600716"/>
                    <a:ext cx="86784" cy="54503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86784" h="54503">
                        <a:moveTo>
                          <a:pt x="0" y="22167"/>
                        </a:moveTo>
                        <a:cubicBezTo>
                          <a:pt x="3969" y="12409"/>
                          <a:pt x="17737" y="4911"/>
                          <a:pt x="25685" y="2648"/>
                        </a:cubicBezTo>
                        <a:cubicBezTo>
                          <a:pt x="33633" y="385"/>
                          <a:pt x="48786" y="-1596"/>
                          <a:pt x="60176" y="1797"/>
                        </a:cubicBezTo>
                        <a:cubicBezTo>
                          <a:pt x="69726" y="4642"/>
                          <a:pt x="79444" y="10816"/>
                          <a:pt x="84234" y="23865"/>
                        </a:cubicBezTo>
                        <a:cubicBezTo>
                          <a:pt x="86547" y="30168"/>
                          <a:pt x="87852" y="40841"/>
                          <a:pt x="85725" y="45931"/>
                        </a:cubicBezTo>
                        <a:cubicBezTo>
                          <a:pt x="84327" y="49275"/>
                          <a:pt x="73801" y="55269"/>
                          <a:pt x="57194" y="54422"/>
                        </a:cubicBezTo>
                        <a:cubicBezTo>
                          <a:pt x="36774" y="53377"/>
                          <a:pt x="23841" y="45931"/>
                          <a:pt x="23841" y="45931"/>
                        </a:cubicBezTo>
                        <a:cubicBezTo>
                          <a:pt x="23841" y="45931"/>
                          <a:pt x="18935" y="24087"/>
                          <a:pt x="13054" y="19904"/>
                        </a:cubicBezTo>
                        <a:cubicBezTo>
                          <a:pt x="9079" y="17076"/>
                          <a:pt x="3543" y="16228"/>
                          <a:pt x="0" y="22167"/>
                        </a:cubicBezTo>
                        <a:close/>
                      </a:path>
                    </a:pathLst>
                  </a:custGeom>
                  <a:gradFill>
                    <a:gsLst>
                      <a:gs pos="100000">
                        <a:srgbClr val="383B3B"/>
                      </a:gs>
                      <a:gs pos="81841">
                        <a:srgbClr val="383B3B"/>
                      </a:gs>
                      <a:gs pos="0">
                        <a:srgbClr val="A5A5A5"/>
                      </a:gs>
                    </a:gsLst>
                    <a:path path="circle">
                      <a:fillToRect l="50000" t="50000" r="50000" b="50000"/>
                    </a:path>
                  </a:gradFill>
                  <a:ln w="7600" cap="flat">
                    <a:noFill/>
                    <a:miter lim="800000"/>
                  </a:ln>
                </p:spPr>
              </p:sp>
              <p:sp>
                <p:nvSpPr>
                  <p:cNvPr id="1943" name="1942 Forma libre"/>
                  <p:cNvSpPr/>
                  <p:nvPr/>
                </p:nvSpPr>
                <p:spPr>
                  <a:xfrm>
                    <a:off x="3508816" y="1617859"/>
                    <a:ext cx="26826" cy="28697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6826" h="28697">
                        <a:moveTo>
                          <a:pt x="0" y="13606"/>
                        </a:moveTo>
                        <a:cubicBezTo>
                          <a:pt x="0" y="13606"/>
                          <a:pt x="20677" y="26667"/>
                          <a:pt x="26779" y="28791"/>
                        </a:cubicBezTo>
                        <a:cubicBezTo>
                          <a:pt x="25216" y="22004"/>
                          <a:pt x="22235" y="2483"/>
                          <a:pt x="11590" y="361"/>
                        </a:cubicBezTo>
                        <a:cubicBezTo>
                          <a:pt x="2223" y="-2185"/>
                          <a:pt x="0" y="13606"/>
                          <a:pt x="0" y="13606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D8D8D8"/>
                      </a:gs>
                      <a:gs pos="100000">
                        <a:srgbClr val="BFBFBF"/>
                      </a:gs>
                    </a:gsLst>
                    <a:lin ang="10800000" scaled="0"/>
                  </a:gradFill>
                  <a:ln w="7600" cap="flat">
                    <a:noFill/>
                    <a:miter lim="800000"/>
                  </a:ln>
                </p:spPr>
              </p:sp>
              <p:sp>
                <p:nvSpPr>
                  <p:cNvPr id="1944" name="1943 Forma libre"/>
                  <p:cNvSpPr/>
                  <p:nvPr/>
                </p:nvSpPr>
                <p:spPr>
                  <a:xfrm>
                    <a:off x="3541162" y="1612581"/>
                    <a:ext cx="21844" cy="18398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1844" h="18398">
                        <a:moveTo>
                          <a:pt x="10898" y="0"/>
                        </a:moveTo>
                        <a:cubicBezTo>
                          <a:pt x="4768" y="0"/>
                          <a:pt x="56" y="4104"/>
                          <a:pt x="27" y="9217"/>
                        </a:cubicBezTo>
                        <a:cubicBezTo>
                          <a:pt x="0" y="14330"/>
                          <a:pt x="4870" y="18398"/>
                          <a:pt x="10898" y="18398"/>
                        </a:cubicBezTo>
                        <a:cubicBezTo>
                          <a:pt x="16927" y="18398"/>
                          <a:pt x="21844" y="14330"/>
                          <a:pt x="21844" y="9208"/>
                        </a:cubicBezTo>
                        <a:cubicBezTo>
                          <a:pt x="21844" y="4085"/>
                          <a:pt x="17029" y="0"/>
                          <a:pt x="10898" y="0"/>
                        </a:cubicBezTo>
                        <a:close/>
                      </a:path>
                    </a:pathLst>
                  </a:custGeom>
                  <a:gradFill>
                    <a:gsLst>
                      <a:gs pos="100000">
                        <a:srgbClr val="A8B1B2"/>
                      </a:gs>
                      <a:gs pos="66619">
                        <a:srgbClr val="A8B1B2"/>
                      </a:gs>
                      <a:gs pos="0">
                        <a:srgbClr val="DAEAFD"/>
                      </a:gs>
                    </a:gsLst>
                    <a:path path="circle">
                      <a:fillToRect l="50000" t="50000" r="50000" b="50000"/>
                    </a:path>
                  </a:gradFill>
                  <a:ln w="3164" cap="flat">
                    <a:noFill/>
                    <a:miter lim="800000"/>
                  </a:ln>
                </p:spPr>
              </p:sp>
            </p:grpSp>
          </p:grpSp>
          <p:grpSp>
            <p:nvGrpSpPr>
              <p:cNvPr id="2327" name="1944 Grupo"/>
              <p:cNvGrpSpPr/>
              <p:nvPr/>
            </p:nvGrpSpPr>
            <p:grpSpPr>
              <a:xfrm>
                <a:off x="3050781" y="1174206"/>
                <a:ext cx="396997" cy="426496"/>
                <a:chOff x="3050781" y="1174206"/>
                <a:chExt cx="396997" cy="426496"/>
              </a:xfrm>
            </p:grpSpPr>
            <p:sp>
              <p:nvSpPr>
                <p:cNvPr id="1946" name="1945 Forma libre"/>
                <p:cNvSpPr/>
                <p:nvPr/>
              </p:nvSpPr>
              <p:spPr>
                <a:xfrm>
                  <a:off x="3129631" y="1573222"/>
                  <a:ext cx="249948" cy="2036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49948" h="20369">
                      <a:moveTo>
                        <a:pt x="124527" y="0"/>
                      </a:moveTo>
                      <a:cubicBezTo>
                        <a:pt x="54239" y="0"/>
                        <a:pt x="0" y="3550"/>
                        <a:pt x="0" y="7972"/>
                      </a:cubicBezTo>
                      <a:cubicBezTo>
                        <a:pt x="-428" y="12395"/>
                        <a:pt x="56073" y="20484"/>
                        <a:pt x="125196" y="20484"/>
                      </a:cubicBezTo>
                      <a:cubicBezTo>
                        <a:pt x="194318" y="20484"/>
                        <a:pt x="249948" y="12395"/>
                        <a:pt x="249948" y="7964"/>
                      </a:cubicBezTo>
                      <a:cubicBezTo>
                        <a:pt x="249948" y="3534"/>
                        <a:pt x="194814" y="0"/>
                        <a:pt x="124527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D8D8D8"/>
                    </a:gs>
                    <a:gs pos="100000">
                      <a:srgbClr val="707677"/>
                    </a:gs>
                  </a:gsLst>
                  <a:lin ang="5400000" scaled="0"/>
                </a:gradFill>
                <a:ln w="7600" cap="flat">
                  <a:noFill/>
                  <a:miter lim="800000"/>
                </a:ln>
              </p:spPr>
            </p:sp>
            <p:sp>
              <p:nvSpPr>
                <p:cNvPr id="1947" name="Rectangle"/>
                <p:cNvSpPr/>
                <p:nvPr/>
              </p:nvSpPr>
              <p:spPr>
                <a:xfrm>
                  <a:off x="3218974" y="1583801"/>
                  <a:ext cx="74704" cy="998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4704" h="9984">
                      <a:moveTo>
                        <a:pt x="0" y="0"/>
                      </a:moveTo>
                      <a:lnTo>
                        <a:pt x="74704" y="0"/>
                      </a:lnTo>
                      <a:lnTo>
                        <a:pt x="74704" y="9984"/>
                      </a:lnTo>
                      <a:lnTo>
                        <a:pt x="0" y="998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707677"/>
                    </a:gs>
                    <a:gs pos="50000">
                      <a:srgbClr val="3F3F3F"/>
                    </a:gs>
                    <a:gs pos="100000">
                      <a:srgbClr val="707677"/>
                    </a:gs>
                  </a:gsLst>
                  <a:lin ang="0" scaled="0"/>
                </a:gradFill>
                <a:ln w="7600" cap="flat">
                  <a:noFill/>
                  <a:miter lim="800000"/>
                </a:ln>
              </p:spPr>
            </p:sp>
            <p:sp>
              <p:nvSpPr>
                <p:cNvPr id="1948" name="Rectangle"/>
                <p:cNvSpPr/>
                <p:nvPr/>
              </p:nvSpPr>
              <p:spPr>
                <a:xfrm>
                  <a:off x="3051214" y="1174511"/>
                  <a:ext cx="396991" cy="364347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96991" h="364347">
                      <a:moveTo>
                        <a:pt x="0" y="0"/>
                      </a:moveTo>
                      <a:lnTo>
                        <a:pt x="396991" y="0"/>
                      </a:lnTo>
                      <a:lnTo>
                        <a:pt x="396991" y="364347"/>
                      </a:lnTo>
                      <a:lnTo>
                        <a:pt x="0" y="36434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595959"/>
                    </a:gs>
                    <a:gs pos="50000">
                      <a:srgbClr val="A5A5A5"/>
                    </a:gs>
                    <a:gs pos="100000">
                      <a:srgbClr val="595959"/>
                    </a:gs>
                  </a:gsLst>
                  <a:lin ang="8100000" scaled="0"/>
                </a:gradFill>
                <a:ln w="7600" cap="flat">
                  <a:noFill/>
                  <a:miter lim="800000"/>
                </a:ln>
              </p:spPr>
            </p:sp>
            <p:sp>
              <p:nvSpPr>
                <p:cNvPr id="1949" name="1948 Forma libre"/>
                <p:cNvSpPr/>
                <p:nvPr/>
              </p:nvSpPr>
              <p:spPr>
                <a:xfrm rot="-10800000">
                  <a:off x="3172101" y="1527502"/>
                  <a:ext cx="166142" cy="2009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66142" h="20090">
                      <a:moveTo>
                        <a:pt x="0" y="19218"/>
                      </a:moveTo>
                      <a:cubicBezTo>
                        <a:pt x="0" y="19218"/>
                        <a:pt x="0" y="7934"/>
                        <a:pt x="0" y="4956"/>
                      </a:cubicBezTo>
                      <a:cubicBezTo>
                        <a:pt x="0" y="1978"/>
                        <a:pt x="8676" y="98"/>
                        <a:pt x="18653" y="98"/>
                      </a:cubicBezTo>
                      <a:cubicBezTo>
                        <a:pt x="28630" y="98"/>
                        <a:pt x="145320" y="-59"/>
                        <a:pt x="152261" y="98"/>
                      </a:cubicBezTo>
                      <a:cubicBezTo>
                        <a:pt x="159202" y="255"/>
                        <a:pt x="166142" y="1665"/>
                        <a:pt x="166142" y="5113"/>
                      </a:cubicBezTo>
                      <a:cubicBezTo>
                        <a:pt x="166142" y="8561"/>
                        <a:pt x="166142" y="19218"/>
                        <a:pt x="166142" y="19218"/>
                      </a:cubicBezTo>
                      <a:cubicBezTo>
                        <a:pt x="166142" y="19218"/>
                        <a:pt x="105411" y="20158"/>
                        <a:pt x="83288" y="20158"/>
                      </a:cubicBezTo>
                      <a:cubicBezTo>
                        <a:pt x="61165" y="20158"/>
                        <a:pt x="0" y="19218"/>
                        <a:pt x="0" y="19218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595959"/>
                    </a:gs>
                    <a:gs pos="100000">
                      <a:srgbClr val="A5A5A5"/>
                    </a:gs>
                  </a:gsLst>
                  <a:lin ang="13500000" scaled="0"/>
                </a:gradFill>
                <a:ln w="7600" cap="flat">
                  <a:noFill/>
                  <a:miter lim="800000"/>
                </a:ln>
              </p:spPr>
            </p:sp>
            <p:sp>
              <p:nvSpPr>
                <p:cNvPr id="1950" name="1949 Forma libre"/>
                <p:cNvSpPr/>
                <p:nvPr/>
              </p:nvSpPr>
              <p:spPr>
                <a:xfrm rot="-10800000">
                  <a:off x="3174714" y="1527383"/>
                  <a:ext cx="160917" cy="17707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60917" h="17707">
                      <a:moveTo>
                        <a:pt x="0" y="16938"/>
                      </a:moveTo>
                      <a:cubicBezTo>
                        <a:pt x="0" y="16938"/>
                        <a:pt x="0" y="6993"/>
                        <a:pt x="0" y="4368"/>
                      </a:cubicBezTo>
                      <a:cubicBezTo>
                        <a:pt x="0" y="1744"/>
                        <a:pt x="8403" y="86"/>
                        <a:pt x="18066" y="86"/>
                      </a:cubicBezTo>
                      <a:cubicBezTo>
                        <a:pt x="27730" y="86"/>
                        <a:pt x="140750" y="-52"/>
                        <a:pt x="147472" y="86"/>
                      </a:cubicBezTo>
                      <a:cubicBezTo>
                        <a:pt x="154195" y="224"/>
                        <a:pt x="160917" y="1468"/>
                        <a:pt x="160917" y="4506"/>
                      </a:cubicBezTo>
                      <a:cubicBezTo>
                        <a:pt x="160917" y="7545"/>
                        <a:pt x="160917" y="16938"/>
                        <a:pt x="160917" y="16938"/>
                      </a:cubicBezTo>
                      <a:cubicBezTo>
                        <a:pt x="160917" y="16938"/>
                        <a:pt x="102096" y="17767"/>
                        <a:pt x="80669" y="17767"/>
                      </a:cubicBezTo>
                      <a:cubicBezTo>
                        <a:pt x="59241" y="17767"/>
                        <a:pt x="0" y="16938"/>
                        <a:pt x="0" y="16938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BFBFBF"/>
                    </a:gs>
                    <a:gs pos="100000">
                      <a:srgbClr val="D8D8D8"/>
                    </a:gs>
                  </a:gsLst>
                  <a:lin ang="5400000" scaled="0"/>
                </a:gradFill>
                <a:ln w="593" cap="flat">
                  <a:noFill/>
                  <a:miter lim="800000"/>
                </a:ln>
              </p:spPr>
            </p:sp>
            <p:grpSp>
              <p:nvGrpSpPr>
                <p:cNvPr id="2331" name="1950 Grupo"/>
                <p:cNvGrpSpPr/>
                <p:nvPr/>
              </p:nvGrpSpPr>
              <p:grpSpPr>
                <a:xfrm>
                  <a:off x="3180548" y="1534095"/>
                  <a:ext cx="149883" cy="8324"/>
                  <a:chOff x="3180548" y="1534095"/>
                  <a:chExt cx="149883" cy="8324"/>
                </a:xfrm>
              </p:grpSpPr>
              <p:sp>
                <p:nvSpPr>
                  <p:cNvPr id="1952" name="1951 Forma libre"/>
                  <p:cNvSpPr/>
                  <p:nvPr/>
                </p:nvSpPr>
                <p:spPr>
                  <a:xfrm>
                    <a:off x="3180488" y="1534059"/>
                    <a:ext cx="26246" cy="7963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6246" h="7963">
                        <a:moveTo>
                          <a:pt x="1404" y="0"/>
                        </a:moveTo>
                        <a:lnTo>
                          <a:pt x="24785" y="0"/>
                        </a:lnTo>
                        <a:cubicBezTo>
                          <a:pt x="24785" y="0"/>
                          <a:pt x="26246" y="-554"/>
                          <a:pt x="26246" y="4007"/>
                        </a:cubicBezTo>
                        <a:cubicBezTo>
                          <a:pt x="26246" y="8335"/>
                          <a:pt x="24785" y="8006"/>
                          <a:pt x="24785" y="8006"/>
                        </a:cubicBezTo>
                        <a:lnTo>
                          <a:pt x="1404" y="8006"/>
                        </a:lnTo>
                        <a:cubicBezTo>
                          <a:pt x="1404" y="8006"/>
                          <a:pt x="32" y="8138"/>
                          <a:pt x="0" y="4007"/>
                        </a:cubicBezTo>
                        <a:cubicBezTo>
                          <a:pt x="0" y="-554"/>
                          <a:pt x="1404" y="0"/>
                          <a:pt x="1404" y="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707677"/>
                      </a:gs>
                      <a:gs pos="100000">
                        <a:srgbClr val="3F3F3F"/>
                      </a:gs>
                    </a:gsLst>
                    <a:lin ang="2700000" scaled="0"/>
                  </a:gradFill>
                  <a:ln w="445" cap="flat">
                    <a:noFill/>
                    <a:miter lim="800000"/>
                  </a:ln>
                </p:spPr>
              </p:sp>
              <p:sp>
                <p:nvSpPr>
                  <p:cNvPr id="1953" name="1952 Forma libre"/>
                  <p:cNvSpPr/>
                  <p:nvPr/>
                </p:nvSpPr>
                <p:spPr>
                  <a:xfrm>
                    <a:off x="3211583" y="1534059"/>
                    <a:ext cx="26246" cy="7963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6246" h="7963">
                        <a:moveTo>
                          <a:pt x="1404" y="0"/>
                        </a:moveTo>
                        <a:lnTo>
                          <a:pt x="24785" y="0"/>
                        </a:lnTo>
                        <a:cubicBezTo>
                          <a:pt x="24785" y="0"/>
                          <a:pt x="26246" y="-554"/>
                          <a:pt x="26246" y="4007"/>
                        </a:cubicBezTo>
                        <a:cubicBezTo>
                          <a:pt x="26246" y="8335"/>
                          <a:pt x="24785" y="8006"/>
                          <a:pt x="24785" y="8006"/>
                        </a:cubicBezTo>
                        <a:lnTo>
                          <a:pt x="1404" y="8006"/>
                        </a:lnTo>
                        <a:cubicBezTo>
                          <a:pt x="1404" y="8006"/>
                          <a:pt x="32" y="8138"/>
                          <a:pt x="0" y="4007"/>
                        </a:cubicBezTo>
                        <a:cubicBezTo>
                          <a:pt x="0" y="-554"/>
                          <a:pt x="1404" y="0"/>
                          <a:pt x="1404" y="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707677"/>
                      </a:gs>
                      <a:gs pos="100000">
                        <a:srgbClr val="3F3F3F"/>
                      </a:gs>
                    </a:gsLst>
                    <a:lin ang="2700000" scaled="0"/>
                  </a:gradFill>
                  <a:ln w="445" cap="flat">
                    <a:noFill/>
                    <a:miter lim="800000"/>
                  </a:ln>
                </p:spPr>
              </p:sp>
              <p:sp>
                <p:nvSpPr>
                  <p:cNvPr id="1954" name="1953 Forma libre"/>
                  <p:cNvSpPr/>
                  <p:nvPr/>
                </p:nvSpPr>
                <p:spPr>
                  <a:xfrm>
                    <a:off x="3241951" y="1534059"/>
                    <a:ext cx="26246" cy="7963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6246" h="7963">
                        <a:moveTo>
                          <a:pt x="1404" y="0"/>
                        </a:moveTo>
                        <a:lnTo>
                          <a:pt x="24785" y="0"/>
                        </a:lnTo>
                        <a:cubicBezTo>
                          <a:pt x="24785" y="0"/>
                          <a:pt x="26246" y="-554"/>
                          <a:pt x="26246" y="4007"/>
                        </a:cubicBezTo>
                        <a:cubicBezTo>
                          <a:pt x="26246" y="8335"/>
                          <a:pt x="24785" y="8006"/>
                          <a:pt x="24785" y="8006"/>
                        </a:cubicBezTo>
                        <a:lnTo>
                          <a:pt x="1404" y="8006"/>
                        </a:lnTo>
                        <a:cubicBezTo>
                          <a:pt x="1404" y="8006"/>
                          <a:pt x="32" y="8138"/>
                          <a:pt x="0" y="4007"/>
                        </a:cubicBezTo>
                        <a:cubicBezTo>
                          <a:pt x="0" y="-554"/>
                          <a:pt x="1404" y="0"/>
                          <a:pt x="1404" y="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707677"/>
                      </a:gs>
                      <a:gs pos="100000">
                        <a:srgbClr val="3F3F3F"/>
                      </a:gs>
                    </a:gsLst>
                    <a:lin ang="2700000" scaled="0"/>
                  </a:gradFill>
                  <a:ln w="445" cap="flat">
                    <a:noFill/>
                    <a:miter lim="800000"/>
                  </a:ln>
                </p:spPr>
              </p:sp>
              <p:sp>
                <p:nvSpPr>
                  <p:cNvPr id="1955" name="1954 Forma libre"/>
                  <p:cNvSpPr/>
                  <p:nvPr/>
                </p:nvSpPr>
                <p:spPr>
                  <a:xfrm>
                    <a:off x="3273448" y="1534059"/>
                    <a:ext cx="26246" cy="7963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6246" h="7963">
                        <a:moveTo>
                          <a:pt x="1404" y="0"/>
                        </a:moveTo>
                        <a:lnTo>
                          <a:pt x="24785" y="0"/>
                        </a:lnTo>
                        <a:cubicBezTo>
                          <a:pt x="24785" y="0"/>
                          <a:pt x="26246" y="-554"/>
                          <a:pt x="26246" y="4007"/>
                        </a:cubicBezTo>
                        <a:cubicBezTo>
                          <a:pt x="26246" y="8335"/>
                          <a:pt x="24785" y="8006"/>
                          <a:pt x="24785" y="8006"/>
                        </a:cubicBezTo>
                        <a:lnTo>
                          <a:pt x="1404" y="8006"/>
                        </a:lnTo>
                        <a:cubicBezTo>
                          <a:pt x="1404" y="8006"/>
                          <a:pt x="32" y="8138"/>
                          <a:pt x="0" y="4007"/>
                        </a:cubicBezTo>
                        <a:cubicBezTo>
                          <a:pt x="0" y="-554"/>
                          <a:pt x="1404" y="0"/>
                          <a:pt x="1404" y="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707677"/>
                      </a:gs>
                      <a:gs pos="100000">
                        <a:srgbClr val="3F3F3F"/>
                      </a:gs>
                    </a:gsLst>
                    <a:lin ang="2700000" scaled="0"/>
                  </a:gradFill>
                  <a:ln w="445" cap="flat">
                    <a:noFill/>
                    <a:miter lim="800000"/>
                  </a:ln>
                </p:spPr>
              </p:sp>
              <p:sp>
                <p:nvSpPr>
                  <p:cNvPr id="1956" name="1955 Forma libre"/>
                  <p:cNvSpPr/>
                  <p:nvPr/>
                </p:nvSpPr>
                <p:spPr>
                  <a:xfrm>
                    <a:off x="3304023" y="1534059"/>
                    <a:ext cx="26246" cy="7963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6246" h="7963">
                        <a:moveTo>
                          <a:pt x="1404" y="0"/>
                        </a:moveTo>
                        <a:lnTo>
                          <a:pt x="24785" y="0"/>
                        </a:lnTo>
                        <a:cubicBezTo>
                          <a:pt x="24785" y="0"/>
                          <a:pt x="26246" y="-554"/>
                          <a:pt x="26246" y="4007"/>
                        </a:cubicBezTo>
                        <a:cubicBezTo>
                          <a:pt x="26246" y="8335"/>
                          <a:pt x="24785" y="8006"/>
                          <a:pt x="24785" y="8006"/>
                        </a:cubicBezTo>
                        <a:lnTo>
                          <a:pt x="1404" y="8006"/>
                        </a:lnTo>
                        <a:cubicBezTo>
                          <a:pt x="1404" y="8006"/>
                          <a:pt x="32" y="8138"/>
                          <a:pt x="0" y="4007"/>
                        </a:cubicBezTo>
                        <a:cubicBezTo>
                          <a:pt x="0" y="-554"/>
                          <a:pt x="1404" y="0"/>
                          <a:pt x="1404" y="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707677"/>
                      </a:gs>
                      <a:gs pos="100000">
                        <a:srgbClr val="3F3F3F"/>
                      </a:gs>
                    </a:gsLst>
                    <a:lin ang="2700000" scaled="0"/>
                  </a:gradFill>
                  <a:ln w="445" cap="flat">
                    <a:noFill/>
                    <a:miter lim="800000"/>
                  </a:ln>
                </p:spPr>
              </p:sp>
            </p:grpSp>
            <p:grpSp>
              <p:nvGrpSpPr>
                <p:cNvPr id="2332" name="1956 Grupo"/>
                <p:cNvGrpSpPr/>
                <p:nvPr/>
              </p:nvGrpSpPr>
              <p:grpSpPr>
                <a:xfrm>
                  <a:off x="3179274" y="1533139"/>
                  <a:ext cx="149883" cy="8324"/>
                  <a:chOff x="3179274" y="1533139"/>
                  <a:chExt cx="149883" cy="8324"/>
                </a:xfrm>
              </p:grpSpPr>
              <p:sp>
                <p:nvSpPr>
                  <p:cNvPr id="1958" name="1957 Forma libre"/>
                  <p:cNvSpPr/>
                  <p:nvPr/>
                </p:nvSpPr>
                <p:spPr>
                  <a:xfrm>
                    <a:off x="3179214" y="1533103"/>
                    <a:ext cx="26246" cy="7963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6246" h="7963">
                        <a:moveTo>
                          <a:pt x="1404" y="0"/>
                        </a:moveTo>
                        <a:lnTo>
                          <a:pt x="24785" y="0"/>
                        </a:lnTo>
                        <a:cubicBezTo>
                          <a:pt x="24785" y="0"/>
                          <a:pt x="26246" y="-554"/>
                          <a:pt x="26246" y="4007"/>
                        </a:cubicBezTo>
                        <a:cubicBezTo>
                          <a:pt x="26246" y="8335"/>
                          <a:pt x="24785" y="8006"/>
                          <a:pt x="24785" y="8006"/>
                        </a:cubicBezTo>
                        <a:lnTo>
                          <a:pt x="1404" y="8006"/>
                        </a:lnTo>
                        <a:cubicBezTo>
                          <a:pt x="1404" y="8006"/>
                          <a:pt x="32" y="8138"/>
                          <a:pt x="0" y="4007"/>
                        </a:cubicBezTo>
                        <a:cubicBezTo>
                          <a:pt x="0" y="-554"/>
                          <a:pt x="1404" y="0"/>
                          <a:pt x="1404" y="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7F7F7F"/>
                      </a:gs>
                      <a:gs pos="50000">
                        <a:srgbClr val="CAD4D6"/>
                      </a:gs>
                      <a:gs pos="100000">
                        <a:srgbClr val="7F7F7F"/>
                      </a:gs>
                    </a:gsLst>
                    <a:lin ang="5400000" scaled="0"/>
                  </a:gradFill>
                  <a:ln w="445" cap="flat">
                    <a:noFill/>
                    <a:miter lim="800000"/>
                  </a:ln>
                </p:spPr>
              </p:sp>
              <p:sp>
                <p:nvSpPr>
                  <p:cNvPr id="1959" name="1958 Forma libre"/>
                  <p:cNvSpPr/>
                  <p:nvPr/>
                </p:nvSpPr>
                <p:spPr>
                  <a:xfrm>
                    <a:off x="3210308" y="1533103"/>
                    <a:ext cx="26246" cy="7963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6246" h="7963">
                        <a:moveTo>
                          <a:pt x="1404" y="0"/>
                        </a:moveTo>
                        <a:lnTo>
                          <a:pt x="24785" y="0"/>
                        </a:lnTo>
                        <a:cubicBezTo>
                          <a:pt x="24785" y="0"/>
                          <a:pt x="26246" y="-554"/>
                          <a:pt x="26246" y="4007"/>
                        </a:cubicBezTo>
                        <a:cubicBezTo>
                          <a:pt x="26246" y="8335"/>
                          <a:pt x="24785" y="8006"/>
                          <a:pt x="24785" y="8006"/>
                        </a:cubicBezTo>
                        <a:lnTo>
                          <a:pt x="1404" y="8006"/>
                        </a:lnTo>
                        <a:cubicBezTo>
                          <a:pt x="1404" y="8006"/>
                          <a:pt x="32" y="8138"/>
                          <a:pt x="0" y="4007"/>
                        </a:cubicBezTo>
                        <a:cubicBezTo>
                          <a:pt x="0" y="-554"/>
                          <a:pt x="1404" y="0"/>
                          <a:pt x="1404" y="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7F7F7F"/>
                      </a:gs>
                      <a:gs pos="50000">
                        <a:srgbClr val="CAD4D6"/>
                      </a:gs>
                      <a:gs pos="100000">
                        <a:srgbClr val="7F7F7F"/>
                      </a:gs>
                    </a:gsLst>
                    <a:lin ang="5400000" scaled="0"/>
                  </a:gradFill>
                  <a:ln w="445" cap="flat">
                    <a:noFill/>
                    <a:miter lim="800000"/>
                  </a:ln>
                </p:spPr>
              </p:sp>
              <p:sp>
                <p:nvSpPr>
                  <p:cNvPr id="1960" name="1959 Forma libre"/>
                  <p:cNvSpPr/>
                  <p:nvPr/>
                </p:nvSpPr>
                <p:spPr>
                  <a:xfrm>
                    <a:off x="3240677" y="1533103"/>
                    <a:ext cx="26246" cy="7963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6246" h="7963">
                        <a:moveTo>
                          <a:pt x="1404" y="0"/>
                        </a:moveTo>
                        <a:lnTo>
                          <a:pt x="24785" y="0"/>
                        </a:lnTo>
                        <a:cubicBezTo>
                          <a:pt x="24785" y="0"/>
                          <a:pt x="26246" y="-554"/>
                          <a:pt x="26246" y="4007"/>
                        </a:cubicBezTo>
                        <a:cubicBezTo>
                          <a:pt x="26246" y="8335"/>
                          <a:pt x="24785" y="8006"/>
                          <a:pt x="24785" y="8006"/>
                        </a:cubicBezTo>
                        <a:lnTo>
                          <a:pt x="1404" y="8006"/>
                        </a:lnTo>
                        <a:cubicBezTo>
                          <a:pt x="1404" y="8006"/>
                          <a:pt x="32" y="8138"/>
                          <a:pt x="0" y="4007"/>
                        </a:cubicBezTo>
                        <a:cubicBezTo>
                          <a:pt x="0" y="-554"/>
                          <a:pt x="1404" y="0"/>
                          <a:pt x="1404" y="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7F7F7F"/>
                      </a:gs>
                      <a:gs pos="50000">
                        <a:srgbClr val="CAD4D6"/>
                      </a:gs>
                      <a:gs pos="100000">
                        <a:srgbClr val="7F7F7F"/>
                      </a:gs>
                    </a:gsLst>
                    <a:lin ang="5400000" scaled="0"/>
                  </a:gradFill>
                  <a:ln w="445" cap="flat">
                    <a:noFill/>
                    <a:miter lim="800000"/>
                  </a:ln>
                </p:spPr>
              </p:sp>
              <p:sp>
                <p:nvSpPr>
                  <p:cNvPr id="1961" name="1960 Forma libre"/>
                  <p:cNvSpPr/>
                  <p:nvPr/>
                </p:nvSpPr>
                <p:spPr>
                  <a:xfrm>
                    <a:off x="3272173" y="1533103"/>
                    <a:ext cx="26246" cy="7963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6246" h="7963">
                        <a:moveTo>
                          <a:pt x="1404" y="0"/>
                        </a:moveTo>
                        <a:lnTo>
                          <a:pt x="24785" y="0"/>
                        </a:lnTo>
                        <a:cubicBezTo>
                          <a:pt x="24785" y="0"/>
                          <a:pt x="26246" y="-554"/>
                          <a:pt x="26246" y="4007"/>
                        </a:cubicBezTo>
                        <a:cubicBezTo>
                          <a:pt x="26246" y="8335"/>
                          <a:pt x="24785" y="8006"/>
                          <a:pt x="24785" y="8006"/>
                        </a:cubicBezTo>
                        <a:lnTo>
                          <a:pt x="1404" y="8006"/>
                        </a:lnTo>
                        <a:cubicBezTo>
                          <a:pt x="1404" y="8006"/>
                          <a:pt x="32" y="8138"/>
                          <a:pt x="0" y="4007"/>
                        </a:cubicBezTo>
                        <a:cubicBezTo>
                          <a:pt x="0" y="-554"/>
                          <a:pt x="1404" y="0"/>
                          <a:pt x="1404" y="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7F7F7F"/>
                      </a:gs>
                      <a:gs pos="50000">
                        <a:srgbClr val="CAD4D6"/>
                      </a:gs>
                      <a:gs pos="100000">
                        <a:srgbClr val="7F7F7F"/>
                      </a:gs>
                    </a:gsLst>
                    <a:lin ang="5400000" scaled="0"/>
                  </a:gradFill>
                  <a:ln w="445" cap="flat">
                    <a:noFill/>
                    <a:miter lim="800000"/>
                  </a:ln>
                </p:spPr>
              </p:sp>
              <p:sp>
                <p:nvSpPr>
                  <p:cNvPr id="1962" name="1961 Forma libre"/>
                  <p:cNvSpPr/>
                  <p:nvPr/>
                </p:nvSpPr>
                <p:spPr>
                  <a:xfrm>
                    <a:off x="3302748" y="1533103"/>
                    <a:ext cx="26246" cy="7963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6246" h="7963">
                        <a:moveTo>
                          <a:pt x="1404" y="0"/>
                        </a:moveTo>
                        <a:lnTo>
                          <a:pt x="24785" y="0"/>
                        </a:lnTo>
                        <a:cubicBezTo>
                          <a:pt x="24785" y="0"/>
                          <a:pt x="26246" y="-554"/>
                          <a:pt x="26246" y="4007"/>
                        </a:cubicBezTo>
                        <a:cubicBezTo>
                          <a:pt x="26246" y="8335"/>
                          <a:pt x="24785" y="8006"/>
                          <a:pt x="24785" y="8006"/>
                        </a:cubicBezTo>
                        <a:lnTo>
                          <a:pt x="1404" y="8006"/>
                        </a:lnTo>
                        <a:cubicBezTo>
                          <a:pt x="1404" y="8006"/>
                          <a:pt x="32" y="8138"/>
                          <a:pt x="0" y="4007"/>
                        </a:cubicBezTo>
                        <a:cubicBezTo>
                          <a:pt x="0" y="-554"/>
                          <a:pt x="1404" y="0"/>
                          <a:pt x="1404" y="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7F7F7F"/>
                      </a:gs>
                      <a:gs pos="50000">
                        <a:srgbClr val="CAD4D6"/>
                      </a:gs>
                      <a:gs pos="100000">
                        <a:srgbClr val="7F7F7F"/>
                      </a:gs>
                    </a:gsLst>
                    <a:lin ang="5400000" scaled="0"/>
                  </a:gradFill>
                  <a:ln w="445" cap="flat">
                    <a:noFill/>
                    <a:miter lim="800000"/>
                  </a:ln>
                </p:spPr>
              </p:sp>
            </p:grpSp>
            <p:sp>
              <p:nvSpPr>
                <p:cNvPr id="1963" name="Rectangle"/>
                <p:cNvSpPr/>
                <p:nvPr/>
              </p:nvSpPr>
              <p:spPr>
                <a:xfrm>
                  <a:off x="3056689" y="1174483"/>
                  <a:ext cx="386040" cy="35610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86040" h="356109">
                      <a:moveTo>
                        <a:pt x="0" y="0"/>
                      </a:moveTo>
                      <a:lnTo>
                        <a:pt x="386040" y="0"/>
                      </a:lnTo>
                      <a:lnTo>
                        <a:pt x="386040" y="356109"/>
                      </a:lnTo>
                      <a:lnTo>
                        <a:pt x="0" y="35610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100000">
                      <a:srgbClr val="E3E3F4"/>
                    </a:gs>
                    <a:gs pos="72975">
                      <a:srgbClr val="E3E3F4"/>
                    </a:gs>
                    <a:gs pos="0">
                      <a:srgbClr val="6A7394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 w="7600" cap="flat">
                  <a:noFill/>
                  <a:miter lim="800000"/>
                </a:ln>
              </p:spPr>
            </p:sp>
            <p:grpSp>
              <p:nvGrpSpPr>
                <p:cNvPr id="2337" name="1963 Grupo"/>
                <p:cNvGrpSpPr/>
                <p:nvPr/>
              </p:nvGrpSpPr>
              <p:grpSpPr>
                <a:xfrm>
                  <a:off x="3343225" y="1490314"/>
                  <a:ext cx="34871" cy="34753"/>
                  <a:chOff x="3343225" y="1490314"/>
                  <a:chExt cx="34871" cy="34753"/>
                </a:xfrm>
              </p:grpSpPr>
              <p:sp>
                <p:nvSpPr>
                  <p:cNvPr id="1965" name="1964 Forma libre"/>
                  <p:cNvSpPr/>
                  <p:nvPr/>
                </p:nvSpPr>
                <p:spPr>
                  <a:xfrm>
                    <a:off x="3343248" y="1490342"/>
                    <a:ext cx="34808" cy="34690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34808" h="34690">
                        <a:moveTo>
                          <a:pt x="17366" y="0"/>
                        </a:moveTo>
                        <a:cubicBezTo>
                          <a:pt x="7597" y="0"/>
                          <a:pt x="88" y="7737"/>
                          <a:pt x="42" y="17379"/>
                        </a:cubicBezTo>
                        <a:cubicBezTo>
                          <a:pt x="0" y="27021"/>
                          <a:pt x="7759" y="34690"/>
                          <a:pt x="17366" y="34690"/>
                        </a:cubicBezTo>
                        <a:cubicBezTo>
                          <a:pt x="26972" y="34690"/>
                          <a:pt x="34808" y="27021"/>
                          <a:pt x="34808" y="17361"/>
                        </a:cubicBezTo>
                        <a:cubicBezTo>
                          <a:pt x="34808" y="7702"/>
                          <a:pt x="27134" y="0"/>
                          <a:pt x="17366" y="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F2F2F2"/>
                      </a:gs>
                      <a:gs pos="100000">
                        <a:srgbClr val="7F7F7F"/>
                      </a:gs>
                    </a:gsLst>
                    <a:lin ang="5400000" scaled="0"/>
                  </a:gradFill>
                  <a:ln w="250" cap="flat">
                    <a:noFill/>
                    <a:miter lim="800000"/>
                  </a:ln>
                </p:spPr>
              </p:sp>
              <p:sp>
                <p:nvSpPr>
                  <p:cNvPr id="1966" name="1965 Forma libre"/>
                  <p:cNvSpPr/>
                  <p:nvPr/>
                </p:nvSpPr>
                <p:spPr>
                  <a:xfrm>
                    <a:off x="3346374" y="1493458"/>
                    <a:ext cx="28554" cy="28457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8554" h="28457">
                        <a:moveTo>
                          <a:pt x="14246" y="0"/>
                        </a:moveTo>
                        <a:cubicBezTo>
                          <a:pt x="6232" y="0"/>
                          <a:pt x="73" y="6347"/>
                          <a:pt x="35" y="14257"/>
                        </a:cubicBezTo>
                        <a:cubicBezTo>
                          <a:pt x="0" y="22166"/>
                          <a:pt x="6365" y="28457"/>
                          <a:pt x="14246" y="28457"/>
                        </a:cubicBezTo>
                        <a:cubicBezTo>
                          <a:pt x="22126" y="28457"/>
                          <a:pt x="28554" y="22166"/>
                          <a:pt x="28554" y="14242"/>
                        </a:cubicBezTo>
                        <a:cubicBezTo>
                          <a:pt x="28554" y="6318"/>
                          <a:pt x="22259" y="0"/>
                          <a:pt x="14246" y="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BFBEC5"/>
                      </a:gs>
                      <a:gs pos="100000">
                        <a:srgbClr val="4D4D4D"/>
                      </a:gs>
                    </a:gsLst>
                    <a:lin ang="16200000" scaled="0"/>
                  </a:gradFill>
                  <a:ln w="250" cap="flat">
                    <a:noFill/>
                    <a:miter lim="800000"/>
                  </a:ln>
                </p:spPr>
              </p:sp>
              <p:sp>
                <p:nvSpPr>
                  <p:cNvPr id="1967" name="1966 Forma libre"/>
                  <p:cNvSpPr/>
                  <p:nvPr/>
                </p:nvSpPr>
                <p:spPr>
                  <a:xfrm>
                    <a:off x="3350082" y="1497153"/>
                    <a:ext cx="21139" cy="21068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1139" h="21068">
                        <a:moveTo>
                          <a:pt x="10547" y="0"/>
                        </a:moveTo>
                        <a:cubicBezTo>
                          <a:pt x="4614" y="0"/>
                          <a:pt x="54" y="4699"/>
                          <a:pt x="26" y="10555"/>
                        </a:cubicBezTo>
                        <a:cubicBezTo>
                          <a:pt x="0" y="16410"/>
                          <a:pt x="4712" y="21068"/>
                          <a:pt x="10547" y="21068"/>
                        </a:cubicBezTo>
                        <a:cubicBezTo>
                          <a:pt x="16381" y="21068"/>
                          <a:pt x="21139" y="16410"/>
                          <a:pt x="21139" y="10544"/>
                        </a:cubicBezTo>
                        <a:cubicBezTo>
                          <a:pt x="21139" y="4678"/>
                          <a:pt x="16479" y="0"/>
                          <a:pt x="10547" y="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595959"/>
                      </a:gs>
                      <a:gs pos="100000">
                        <a:srgbClr val="4D4D4D"/>
                      </a:gs>
                    </a:gsLst>
                    <a:lin ang="16200000" scaled="0"/>
                  </a:gradFill>
                  <a:ln w="250" cap="flat">
                    <a:noFill/>
                    <a:miter lim="800000"/>
                  </a:ln>
                </p:spPr>
              </p:sp>
              <p:sp>
                <p:nvSpPr>
                  <p:cNvPr id="1968" name="1967 Forma libre"/>
                  <p:cNvSpPr/>
                  <p:nvPr/>
                </p:nvSpPr>
                <p:spPr>
                  <a:xfrm>
                    <a:off x="3351253" y="1498320"/>
                    <a:ext cx="18796" cy="18732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8796" h="18732">
                        <a:moveTo>
                          <a:pt x="9378" y="0"/>
                        </a:moveTo>
                        <a:cubicBezTo>
                          <a:pt x="4103" y="0"/>
                          <a:pt x="48" y="4178"/>
                          <a:pt x="23" y="9385"/>
                        </a:cubicBezTo>
                        <a:cubicBezTo>
                          <a:pt x="0" y="14591"/>
                          <a:pt x="4190" y="18732"/>
                          <a:pt x="9378" y="18732"/>
                        </a:cubicBezTo>
                        <a:cubicBezTo>
                          <a:pt x="14565" y="18732"/>
                          <a:pt x="18796" y="14591"/>
                          <a:pt x="18796" y="9375"/>
                        </a:cubicBezTo>
                        <a:cubicBezTo>
                          <a:pt x="18796" y="4159"/>
                          <a:pt x="14653" y="0"/>
                          <a:pt x="9378" y="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F2F2F2"/>
                      </a:gs>
                      <a:gs pos="100000">
                        <a:srgbClr val="7F7F7F"/>
                      </a:gs>
                    </a:gsLst>
                    <a:lin ang="5400000" scaled="0"/>
                  </a:gradFill>
                  <a:ln w="250" cap="flat">
                    <a:noFill/>
                    <a:miter lim="800000"/>
                  </a:ln>
                </p:spPr>
              </p:sp>
              <p:sp>
                <p:nvSpPr>
                  <p:cNvPr id="1969" name="1968 Forma libre"/>
                  <p:cNvSpPr/>
                  <p:nvPr/>
                </p:nvSpPr>
                <p:spPr>
                  <a:xfrm>
                    <a:off x="3353610" y="1500669"/>
                    <a:ext cx="14083" cy="14035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4083" h="14035">
                        <a:moveTo>
                          <a:pt x="7026" y="0"/>
                        </a:moveTo>
                        <a:cubicBezTo>
                          <a:pt x="3074" y="0"/>
                          <a:pt x="36" y="3130"/>
                          <a:pt x="17" y="7031"/>
                        </a:cubicBezTo>
                        <a:cubicBezTo>
                          <a:pt x="0" y="10932"/>
                          <a:pt x="3139" y="14035"/>
                          <a:pt x="7026" y="14035"/>
                        </a:cubicBezTo>
                        <a:cubicBezTo>
                          <a:pt x="10913" y="14035"/>
                          <a:pt x="14083" y="10932"/>
                          <a:pt x="14083" y="7024"/>
                        </a:cubicBezTo>
                        <a:cubicBezTo>
                          <a:pt x="14083" y="3116"/>
                          <a:pt x="10978" y="0"/>
                          <a:pt x="7026" y="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7F7F7F"/>
                      </a:gs>
                      <a:gs pos="100000">
                        <a:srgbClr val="4D4D4D"/>
                      </a:gs>
                    </a:gsLst>
                    <a:lin ang="16200000" scaled="0"/>
                  </a:gradFill>
                  <a:ln w="250" cap="flat">
                    <a:noFill/>
                    <a:miter lim="800000"/>
                  </a:ln>
                </p:spPr>
              </p:sp>
              <p:sp>
                <p:nvSpPr>
                  <p:cNvPr id="1970" name="1969 Forma libre"/>
                  <p:cNvSpPr/>
                  <p:nvPr/>
                </p:nvSpPr>
                <p:spPr>
                  <a:xfrm>
                    <a:off x="3354544" y="1501600"/>
                    <a:ext cx="12215" cy="12174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2215" h="12174">
                        <a:moveTo>
                          <a:pt x="6094" y="0"/>
                        </a:moveTo>
                        <a:cubicBezTo>
                          <a:pt x="2666" y="0"/>
                          <a:pt x="31" y="2715"/>
                          <a:pt x="15" y="6099"/>
                        </a:cubicBezTo>
                        <a:cubicBezTo>
                          <a:pt x="0" y="9482"/>
                          <a:pt x="2723" y="12174"/>
                          <a:pt x="6094" y="12174"/>
                        </a:cubicBezTo>
                        <a:cubicBezTo>
                          <a:pt x="9465" y="12174"/>
                          <a:pt x="12215" y="9482"/>
                          <a:pt x="12215" y="6093"/>
                        </a:cubicBezTo>
                        <a:cubicBezTo>
                          <a:pt x="12215" y="2703"/>
                          <a:pt x="9522" y="0"/>
                          <a:pt x="6094" y="0"/>
                        </a:cubicBezTo>
                        <a:close/>
                      </a:path>
                    </a:pathLst>
                  </a:custGeom>
                  <a:solidFill>
                    <a:srgbClr val="DDDDDD"/>
                  </a:solidFill>
                  <a:ln w="250" cap="flat">
                    <a:noFill/>
                    <a:miter lim="800000"/>
                  </a:ln>
                </p:spPr>
              </p:sp>
            </p:grpSp>
            <p:sp>
              <p:nvSpPr>
                <p:cNvPr id="1971" name="Rectangle"/>
                <p:cNvSpPr/>
                <p:nvPr/>
              </p:nvSpPr>
              <p:spPr>
                <a:xfrm>
                  <a:off x="3067916" y="1192228"/>
                  <a:ext cx="363588" cy="291668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63588" h="291668">
                      <a:moveTo>
                        <a:pt x="0" y="0"/>
                      </a:moveTo>
                      <a:lnTo>
                        <a:pt x="363588" y="0"/>
                      </a:lnTo>
                      <a:lnTo>
                        <a:pt x="363588" y="291668"/>
                      </a:lnTo>
                      <a:lnTo>
                        <a:pt x="0" y="2916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2C3D5E"/>
                    </a:gs>
                    <a:gs pos="100000">
                      <a:srgbClr val="F2F2F2"/>
                    </a:gs>
                  </a:gsLst>
                  <a:lin ang="2700000" scaled="0"/>
                </a:gradFill>
                <a:ln w="7600" cap="flat">
                  <a:noFill/>
                  <a:miter lim="800000"/>
                </a:ln>
              </p:spPr>
            </p:sp>
            <p:sp>
              <p:nvSpPr>
                <p:cNvPr id="1972" name="Rectangle"/>
                <p:cNvSpPr/>
                <p:nvPr/>
              </p:nvSpPr>
              <p:spPr>
                <a:xfrm>
                  <a:off x="3070895" y="1195494"/>
                  <a:ext cx="357629" cy="28513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57629" h="285135">
                      <a:moveTo>
                        <a:pt x="0" y="0"/>
                      </a:moveTo>
                      <a:lnTo>
                        <a:pt x="357629" y="0"/>
                      </a:lnTo>
                      <a:lnTo>
                        <a:pt x="357629" y="285135"/>
                      </a:lnTo>
                      <a:lnTo>
                        <a:pt x="0" y="28513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EDF0F7"/>
                    </a:gs>
                    <a:gs pos="100000">
                      <a:srgbClr val="4696F7"/>
                    </a:gs>
                  </a:gsLst>
                  <a:lin ang="5400000" scaled="0"/>
                </a:gradFill>
                <a:ln w="7600" cap="flat">
                  <a:solidFill>
                    <a:srgbClr val="95B3D7"/>
                  </a:solidFill>
                  <a:miter lim="800000"/>
                </a:ln>
              </p:spPr>
            </p:sp>
            <p:sp>
              <p:nvSpPr>
                <p:cNvPr id="1973" name="1972 Forma libre"/>
                <p:cNvSpPr/>
                <p:nvPr/>
              </p:nvSpPr>
              <p:spPr>
                <a:xfrm>
                  <a:off x="3129418" y="1580497"/>
                  <a:ext cx="250000" cy="2071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50000" h="20714">
                      <a:moveTo>
                        <a:pt x="125413" y="13209"/>
                      </a:moveTo>
                      <a:cubicBezTo>
                        <a:pt x="69182" y="13208"/>
                        <a:pt x="16036" y="-3750"/>
                        <a:pt x="0" y="705"/>
                      </a:cubicBezTo>
                      <a:cubicBezTo>
                        <a:pt x="0" y="705"/>
                        <a:pt x="0" y="8974"/>
                        <a:pt x="0" y="9859"/>
                      </a:cubicBezTo>
                      <a:cubicBezTo>
                        <a:pt x="0" y="14281"/>
                        <a:pt x="56716" y="20847"/>
                        <a:pt x="125839" y="20847"/>
                      </a:cubicBezTo>
                      <a:cubicBezTo>
                        <a:pt x="194961" y="20847"/>
                        <a:pt x="250000" y="14281"/>
                        <a:pt x="250000" y="9851"/>
                      </a:cubicBezTo>
                      <a:cubicBezTo>
                        <a:pt x="250000" y="8802"/>
                        <a:pt x="250000" y="697"/>
                        <a:pt x="250000" y="697"/>
                      </a:cubicBezTo>
                      <a:cubicBezTo>
                        <a:pt x="232075" y="-2685"/>
                        <a:pt x="179053" y="13208"/>
                        <a:pt x="125413" y="13209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3F3F3F"/>
                    </a:gs>
                    <a:gs pos="50000">
                      <a:srgbClr val="A8B1B2"/>
                    </a:gs>
                    <a:gs pos="100000">
                      <a:srgbClr val="3F3F3F"/>
                    </a:gs>
                  </a:gsLst>
                  <a:lin ang="0" scaled="0"/>
                </a:gradFill>
                <a:ln w="7600" cap="flat">
                  <a:noFill/>
                  <a:miter lim="800000"/>
                </a:ln>
              </p:spPr>
            </p:sp>
            <p:sp>
              <p:nvSpPr>
                <p:cNvPr id="1974" name="1973 Forma libre"/>
                <p:cNvSpPr/>
                <p:nvPr/>
              </p:nvSpPr>
              <p:spPr>
                <a:xfrm>
                  <a:off x="3214240" y="1580259"/>
                  <a:ext cx="4491" cy="1127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491" h="11279">
                      <a:moveTo>
                        <a:pt x="83" y="0"/>
                      </a:moveTo>
                      <a:lnTo>
                        <a:pt x="4567" y="3581"/>
                      </a:lnTo>
                      <a:lnTo>
                        <a:pt x="4574" y="11279"/>
                      </a:lnTo>
                      <a:lnTo>
                        <a:pt x="83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777670"/>
                    </a:gs>
                    <a:gs pos="100000">
                      <a:srgbClr val="A8B1B2"/>
                    </a:gs>
                  </a:gsLst>
                  <a:lin ang="8100000" scaled="0"/>
                </a:gradFill>
                <a:ln w="7600" cap="flat">
                  <a:noFill/>
                  <a:miter lim="800000"/>
                </a:ln>
              </p:spPr>
            </p:sp>
            <p:sp>
              <p:nvSpPr>
                <p:cNvPr id="1975" name="Rectangle"/>
                <p:cNvSpPr/>
                <p:nvPr/>
              </p:nvSpPr>
              <p:spPr>
                <a:xfrm>
                  <a:off x="3218974" y="1547493"/>
                  <a:ext cx="74704" cy="3629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4704" h="36294">
                      <a:moveTo>
                        <a:pt x="0" y="0"/>
                      </a:moveTo>
                      <a:lnTo>
                        <a:pt x="74704" y="0"/>
                      </a:lnTo>
                      <a:lnTo>
                        <a:pt x="74704" y="36294"/>
                      </a:lnTo>
                      <a:lnTo>
                        <a:pt x="0" y="3629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595959"/>
                    </a:gs>
                    <a:gs pos="100000">
                      <a:srgbClr val="0C0C0C"/>
                    </a:gs>
                  </a:gsLst>
                  <a:lin ang="0" scaled="0"/>
                </a:gradFill>
                <a:ln w="7600" cap="flat">
                  <a:noFill/>
                  <a:miter lim="800000"/>
                </a:ln>
              </p:spPr>
            </p:sp>
            <p:sp>
              <p:nvSpPr>
                <p:cNvPr id="1976" name="Rectangle"/>
                <p:cNvSpPr/>
                <p:nvPr/>
              </p:nvSpPr>
              <p:spPr>
                <a:xfrm>
                  <a:off x="3214451" y="1547502"/>
                  <a:ext cx="4671" cy="3634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671" h="36343">
                      <a:moveTo>
                        <a:pt x="0" y="0"/>
                      </a:moveTo>
                      <a:lnTo>
                        <a:pt x="4620" y="0"/>
                      </a:lnTo>
                      <a:lnTo>
                        <a:pt x="4620" y="36293"/>
                      </a:lnTo>
                      <a:lnTo>
                        <a:pt x="49" y="331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595959"/>
                    </a:gs>
                    <a:gs pos="100000">
                      <a:srgbClr val="0C0C0C"/>
                    </a:gs>
                  </a:gsLst>
                  <a:lin ang="0" scaled="0"/>
                </a:gradFill>
                <a:ln w="7600" cap="flat">
                  <a:noFill/>
                  <a:miter lim="800000"/>
                </a:ln>
              </p:spPr>
            </p:sp>
          </p:grpSp>
          <p:grpSp>
            <p:nvGrpSpPr>
              <p:cNvPr id="2342" name="1976 Grupo"/>
              <p:cNvGrpSpPr/>
              <p:nvPr/>
            </p:nvGrpSpPr>
            <p:grpSpPr>
              <a:xfrm>
                <a:off x="2930535" y="1571025"/>
                <a:ext cx="561513" cy="89077"/>
                <a:chOff x="2930535" y="1571025"/>
                <a:chExt cx="561513" cy="89077"/>
              </a:xfrm>
            </p:grpSpPr>
            <p:sp>
              <p:nvSpPr>
                <p:cNvPr id="1978" name="1977 Forma libre"/>
                <p:cNvSpPr/>
                <p:nvPr/>
              </p:nvSpPr>
              <p:spPr>
                <a:xfrm>
                  <a:off x="2929792" y="1570770"/>
                  <a:ext cx="119118" cy="3412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19118" h="34126">
                      <a:moveTo>
                        <a:pt x="243" y="16159"/>
                      </a:moveTo>
                      <a:cubicBezTo>
                        <a:pt x="1929" y="21001"/>
                        <a:pt x="51372" y="-2763"/>
                        <a:pt x="87631" y="7987"/>
                      </a:cubicBezTo>
                      <a:cubicBezTo>
                        <a:pt x="123889" y="18738"/>
                        <a:pt x="111364" y="34014"/>
                        <a:pt x="111364" y="34014"/>
                      </a:cubicBezTo>
                      <a:lnTo>
                        <a:pt x="118005" y="33449"/>
                      </a:lnTo>
                      <a:cubicBezTo>
                        <a:pt x="118005" y="33449"/>
                        <a:pt x="127846" y="13079"/>
                        <a:pt x="88949" y="2895"/>
                      </a:cubicBezTo>
                      <a:cubicBezTo>
                        <a:pt x="50054" y="-7290"/>
                        <a:pt x="-1442" y="11318"/>
                        <a:pt x="243" y="16159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7F7F7F"/>
                    </a:gs>
                    <a:gs pos="100000">
                      <a:srgbClr val="161717"/>
                    </a:gs>
                  </a:gsLst>
                  <a:lin ang="10800000" scaled="0"/>
                </a:gradFill>
                <a:ln w="7600" cap="flat">
                  <a:noFill/>
                  <a:miter lim="800000"/>
                </a:ln>
              </p:spPr>
            </p:sp>
            <p:grpSp>
              <p:nvGrpSpPr>
                <p:cNvPr id="2348" name="1978 Grupo"/>
                <p:cNvGrpSpPr/>
                <p:nvPr/>
              </p:nvGrpSpPr>
              <p:grpSpPr>
                <a:xfrm>
                  <a:off x="2953540" y="1605210"/>
                  <a:ext cx="538591" cy="55072"/>
                  <a:chOff x="2953540" y="1605210"/>
                  <a:chExt cx="538591" cy="55072"/>
                </a:xfrm>
              </p:grpSpPr>
              <p:sp>
                <p:nvSpPr>
                  <p:cNvPr id="1980" name="1979 Forma libre"/>
                  <p:cNvSpPr/>
                  <p:nvPr/>
                </p:nvSpPr>
                <p:spPr>
                  <a:xfrm>
                    <a:off x="2953489" y="1609602"/>
                    <a:ext cx="538694" cy="50498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538694" h="50498">
                        <a:moveTo>
                          <a:pt x="10035" y="0"/>
                        </a:moveTo>
                        <a:cubicBezTo>
                          <a:pt x="10035" y="0"/>
                          <a:pt x="3600" y="15093"/>
                          <a:pt x="1333" y="25154"/>
                        </a:cubicBezTo>
                        <a:cubicBezTo>
                          <a:pt x="0" y="35216"/>
                          <a:pt x="-1730" y="49129"/>
                          <a:pt x="3979" y="50306"/>
                        </a:cubicBezTo>
                        <a:cubicBezTo>
                          <a:pt x="3979" y="50306"/>
                          <a:pt x="534035" y="50306"/>
                          <a:pt x="534035" y="50306"/>
                        </a:cubicBezTo>
                        <a:cubicBezTo>
                          <a:pt x="537736" y="48088"/>
                          <a:pt x="542395" y="46558"/>
                          <a:pt x="534035" y="27166"/>
                        </a:cubicBezTo>
                        <a:cubicBezTo>
                          <a:pt x="525333" y="7774"/>
                          <a:pt x="509642" y="0"/>
                          <a:pt x="509642" y="0"/>
                        </a:cubicBezTo>
                        <a:lnTo>
                          <a:pt x="10035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A5A5A5"/>
                      </a:gs>
                      <a:gs pos="100000">
                        <a:srgbClr val="0C0C0C"/>
                      </a:gs>
                    </a:gsLst>
                    <a:lin ang="5400000" scaled="0"/>
                  </a:gradFill>
                  <a:ln w="7600" cap="flat">
                    <a:noFill/>
                    <a:miter lim="800000"/>
                  </a:ln>
                </p:spPr>
              </p:sp>
              <p:sp>
                <p:nvSpPr>
                  <p:cNvPr id="1981" name="1980 Forma libre"/>
                  <p:cNvSpPr/>
                  <p:nvPr/>
                </p:nvSpPr>
                <p:spPr>
                  <a:xfrm>
                    <a:off x="2954716" y="1609767"/>
                    <a:ext cx="534275" cy="46396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534275" h="46396">
                        <a:moveTo>
                          <a:pt x="9952" y="568"/>
                        </a:moveTo>
                        <a:cubicBezTo>
                          <a:pt x="9952" y="568"/>
                          <a:pt x="3571" y="14240"/>
                          <a:pt x="1322" y="23355"/>
                        </a:cubicBezTo>
                        <a:cubicBezTo>
                          <a:pt x="0" y="32470"/>
                          <a:pt x="-1716" y="45074"/>
                          <a:pt x="3946" y="46140"/>
                        </a:cubicBezTo>
                        <a:cubicBezTo>
                          <a:pt x="3946" y="46140"/>
                          <a:pt x="529637" y="46140"/>
                          <a:pt x="529637" y="46140"/>
                        </a:cubicBezTo>
                        <a:cubicBezTo>
                          <a:pt x="533308" y="44131"/>
                          <a:pt x="537929" y="42745"/>
                          <a:pt x="529637" y="25178"/>
                        </a:cubicBezTo>
                        <a:cubicBezTo>
                          <a:pt x="522086" y="7621"/>
                          <a:pt x="510163" y="266"/>
                          <a:pt x="510163" y="266"/>
                        </a:cubicBezTo>
                        <a:lnTo>
                          <a:pt x="9952" y="568"/>
                        </a:lnTo>
                        <a:close/>
                      </a:path>
                    </a:pathLst>
                  </a:custGeom>
                  <a:gradFill>
                    <a:gsLst>
                      <a:gs pos="100000">
                        <a:srgbClr val="E1ECEE"/>
                      </a:gs>
                      <a:gs pos="98929">
                        <a:srgbClr val="E1ECEE"/>
                      </a:gs>
                      <a:gs pos="0">
                        <a:srgbClr val="383B3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 w="7600" cap="flat">
                    <a:noFill/>
                    <a:miter lim="800000"/>
                  </a:ln>
                </p:spPr>
              </p:sp>
              <p:grpSp>
                <p:nvGrpSpPr>
                  <p:cNvPr id="2350" name="1981 Grupo"/>
                  <p:cNvGrpSpPr/>
                  <p:nvPr/>
                </p:nvGrpSpPr>
                <p:grpSpPr>
                  <a:xfrm>
                    <a:off x="3383503" y="1609139"/>
                    <a:ext cx="85028" cy="11696"/>
                    <a:chOff x="3383503" y="1609139"/>
                    <a:chExt cx="85028" cy="11696"/>
                  </a:xfrm>
                </p:grpSpPr>
                <p:sp>
                  <p:nvSpPr>
                    <p:cNvPr id="1983" name="1982 Forma libre"/>
                    <p:cNvSpPr/>
                    <p:nvPr/>
                  </p:nvSpPr>
                  <p:spPr>
                    <a:xfrm>
                      <a:off x="3383573" y="1609189"/>
                      <a:ext cx="24670" cy="11458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4670" h="11458">
                          <a:moveTo>
                            <a:pt x="804" y="11219"/>
                          </a:moveTo>
                          <a:lnTo>
                            <a:pt x="24562" y="11493"/>
                          </a:lnTo>
                          <a:lnTo>
                            <a:pt x="18264" y="35"/>
                          </a:lnTo>
                          <a:lnTo>
                            <a:pt x="2636" y="35"/>
                          </a:lnTo>
                          <a:lnTo>
                            <a:pt x="-69" y="5917"/>
                          </a:lnTo>
                          <a:lnTo>
                            <a:pt x="804" y="11219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E1ECEE"/>
                        </a:gs>
                        <a:gs pos="100000">
                          <a:srgbClr val="262626"/>
                        </a:gs>
                      </a:gsLst>
                      <a:lin ang="5400000" scaled="0"/>
                    </a:gradFill>
                    <a:ln w="7600" cap="flat">
                      <a:noFill/>
                      <a:miter lim="800000"/>
                    </a:ln>
                  </p:spPr>
                </p:sp>
                <p:sp>
                  <p:nvSpPr>
                    <p:cNvPr id="1984" name="1983 Forma libre"/>
                    <p:cNvSpPr/>
                    <p:nvPr/>
                  </p:nvSpPr>
                  <p:spPr>
                    <a:xfrm>
                      <a:off x="3403214" y="1609485"/>
                      <a:ext cx="26627" cy="11148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6627" h="11148">
                          <a:moveTo>
                            <a:pt x="75" y="11210"/>
                          </a:moveTo>
                          <a:lnTo>
                            <a:pt x="26665" y="11209"/>
                          </a:lnTo>
                          <a:lnTo>
                            <a:pt x="21647" y="0"/>
                          </a:lnTo>
                          <a:lnTo>
                            <a:pt x="4637" y="0"/>
                          </a:lnTo>
                          <a:lnTo>
                            <a:pt x="75" y="11210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E1ECEE"/>
                        </a:gs>
                        <a:gs pos="100000">
                          <a:srgbClr val="262626"/>
                        </a:gs>
                      </a:gsLst>
                      <a:lin ang="5400000" scaled="0"/>
                    </a:gradFill>
                    <a:ln w="7600" cap="flat">
                      <a:noFill/>
                      <a:miter lim="800000"/>
                    </a:ln>
                  </p:spPr>
                </p:sp>
                <p:sp>
                  <p:nvSpPr>
                    <p:cNvPr id="1985" name="1984 Forma libre"/>
                    <p:cNvSpPr/>
                    <p:nvPr/>
                  </p:nvSpPr>
                  <p:spPr>
                    <a:xfrm>
                      <a:off x="3425307" y="1609525"/>
                      <a:ext cx="24466" cy="11033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4466" h="11033">
                          <a:moveTo>
                            <a:pt x="-99" y="11219"/>
                          </a:moveTo>
                          <a:lnTo>
                            <a:pt x="24348" y="11208"/>
                          </a:lnTo>
                          <a:lnTo>
                            <a:pt x="18705" y="0"/>
                          </a:lnTo>
                          <a:lnTo>
                            <a:pt x="3878" y="0"/>
                          </a:lnTo>
                          <a:lnTo>
                            <a:pt x="-99" y="11219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E1ECEE"/>
                        </a:gs>
                        <a:gs pos="100000">
                          <a:srgbClr val="262626"/>
                        </a:gs>
                      </a:gsLst>
                      <a:lin ang="5400000" scaled="0"/>
                    </a:gradFill>
                    <a:ln w="7600" cap="flat">
                      <a:noFill/>
                      <a:miter lim="800000"/>
                    </a:ln>
                  </p:spPr>
                </p:sp>
                <p:sp>
                  <p:nvSpPr>
                    <p:cNvPr id="1986" name="1985 Forma libre"/>
                    <p:cNvSpPr/>
                    <p:nvPr/>
                  </p:nvSpPr>
                  <p:spPr>
                    <a:xfrm>
                      <a:off x="3445759" y="1609344"/>
                      <a:ext cx="22738" cy="11148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2738" h="11148">
                          <a:moveTo>
                            <a:pt x="64" y="11210"/>
                          </a:moveTo>
                          <a:lnTo>
                            <a:pt x="22770" y="11209"/>
                          </a:lnTo>
                          <a:lnTo>
                            <a:pt x="18486" y="0"/>
                          </a:lnTo>
                          <a:lnTo>
                            <a:pt x="3960" y="0"/>
                          </a:lnTo>
                          <a:lnTo>
                            <a:pt x="64" y="11210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E1ECEE"/>
                        </a:gs>
                        <a:gs pos="100000">
                          <a:srgbClr val="262626"/>
                        </a:gs>
                      </a:gsLst>
                      <a:lin ang="5400000" scaled="0"/>
                    </a:gradFill>
                    <a:ln w="7600" cap="flat">
                      <a:noFill/>
                      <a:miter lim="800000"/>
                    </a:ln>
                  </p:spPr>
                </p:sp>
              </p:grpSp>
              <p:grpSp>
                <p:nvGrpSpPr>
                  <p:cNvPr id="2355" name="1986 Grupo"/>
                  <p:cNvGrpSpPr/>
                  <p:nvPr/>
                </p:nvGrpSpPr>
                <p:grpSpPr>
                  <a:xfrm>
                    <a:off x="3305253" y="1605638"/>
                    <a:ext cx="65519" cy="11458"/>
                    <a:chOff x="3305253" y="1605638"/>
                    <a:chExt cx="65519" cy="11458"/>
                  </a:xfrm>
                </p:grpSpPr>
                <p:sp>
                  <p:nvSpPr>
                    <p:cNvPr id="1988" name="1987 Forma libre"/>
                    <p:cNvSpPr/>
                    <p:nvPr/>
                  </p:nvSpPr>
                  <p:spPr>
                    <a:xfrm>
                      <a:off x="3305204" y="1605514"/>
                      <a:ext cx="24025" cy="11458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4025" h="11458">
                          <a:moveTo>
                            <a:pt x="326" y="11219"/>
                          </a:moveTo>
                          <a:lnTo>
                            <a:pt x="24084" y="11493"/>
                          </a:lnTo>
                          <a:lnTo>
                            <a:pt x="17786" y="35"/>
                          </a:lnTo>
                          <a:lnTo>
                            <a:pt x="2158" y="35"/>
                          </a:lnTo>
                          <a:lnTo>
                            <a:pt x="58" y="5526"/>
                          </a:lnTo>
                          <a:lnTo>
                            <a:pt x="326" y="11219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E1ECEE"/>
                        </a:gs>
                        <a:gs pos="100000">
                          <a:srgbClr val="262626"/>
                        </a:gs>
                      </a:gsLst>
                      <a:lin ang="5400000" scaled="0"/>
                    </a:gradFill>
                    <a:ln w="7600" cap="flat">
                      <a:noFill/>
                      <a:miter lim="800000"/>
                    </a:ln>
                  </p:spPr>
                </p:sp>
                <p:sp>
                  <p:nvSpPr>
                    <p:cNvPr id="1989" name="1988 Forma libre"/>
                    <p:cNvSpPr/>
                    <p:nvPr/>
                  </p:nvSpPr>
                  <p:spPr>
                    <a:xfrm>
                      <a:off x="3324368" y="1605809"/>
                      <a:ext cx="26627" cy="11149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6627" h="11149">
                          <a:moveTo>
                            <a:pt x="75" y="11210"/>
                          </a:moveTo>
                          <a:lnTo>
                            <a:pt x="26664" y="11209"/>
                          </a:lnTo>
                          <a:lnTo>
                            <a:pt x="21647" y="0"/>
                          </a:lnTo>
                          <a:lnTo>
                            <a:pt x="4637" y="0"/>
                          </a:lnTo>
                          <a:lnTo>
                            <a:pt x="75" y="11210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E1ECEE"/>
                        </a:gs>
                        <a:gs pos="100000">
                          <a:srgbClr val="262626"/>
                        </a:gs>
                      </a:gsLst>
                      <a:lin ang="5400000" scaled="0"/>
                    </a:gradFill>
                    <a:ln w="7600" cap="flat">
                      <a:noFill/>
                      <a:miter lim="800000"/>
                    </a:ln>
                  </p:spPr>
                </p:sp>
                <p:sp>
                  <p:nvSpPr>
                    <p:cNvPr id="1990" name="1989 Forma libre"/>
                    <p:cNvSpPr/>
                    <p:nvPr/>
                  </p:nvSpPr>
                  <p:spPr>
                    <a:xfrm>
                      <a:off x="3346459" y="1605850"/>
                      <a:ext cx="24466" cy="11033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4466" h="11033">
                          <a:moveTo>
                            <a:pt x="-99" y="11219"/>
                          </a:moveTo>
                          <a:lnTo>
                            <a:pt x="24347" y="11208"/>
                          </a:lnTo>
                          <a:lnTo>
                            <a:pt x="18705" y="0"/>
                          </a:lnTo>
                          <a:lnTo>
                            <a:pt x="3878" y="0"/>
                          </a:lnTo>
                          <a:lnTo>
                            <a:pt x="-99" y="11219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E1ECEE"/>
                        </a:gs>
                        <a:gs pos="100000">
                          <a:srgbClr val="262626"/>
                        </a:gs>
                      </a:gsLst>
                      <a:lin ang="5400000" scaled="0"/>
                    </a:gradFill>
                    <a:ln w="7600" cap="flat">
                      <a:noFill/>
                      <a:miter lim="800000"/>
                    </a:ln>
                  </p:spPr>
                </p:sp>
              </p:grpSp>
              <p:grpSp>
                <p:nvGrpSpPr>
                  <p:cNvPr id="2360" name="1990 Grupo"/>
                  <p:cNvGrpSpPr/>
                  <p:nvPr/>
                </p:nvGrpSpPr>
                <p:grpSpPr>
                  <a:xfrm>
                    <a:off x="3305102" y="1607388"/>
                    <a:ext cx="63232" cy="7957"/>
                    <a:chOff x="3305102" y="1607388"/>
                    <a:chExt cx="63232" cy="7957"/>
                  </a:xfrm>
                </p:grpSpPr>
                <p:sp>
                  <p:nvSpPr>
                    <p:cNvPr id="1992" name="1991 Forma libre"/>
                    <p:cNvSpPr/>
                    <p:nvPr/>
                  </p:nvSpPr>
                  <p:spPr>
                    <a:xfrm>
                      <a:off x="3304961" y="1607437"/>
                      <a:ext cx="22649" cy="7921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2649" h="7921">
                          <a:moveTo>
                            <a:pt x="0" y="7921"/>
                          </a:moveTo>
                          <a:lnTo>
                            <a:pt x="22649" y="7921"/>
                          </a:lnTo>
                          <a:lnTo>
                            <a:pt x="20338" y="0"/>
                          </a:lnTo>
                          <a:lnTo>
                            <a:pt x="2773" y="0"/>
                          </a:lnTo>
                          <a:lnTo>
                            <a:pt x="0" y="7921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383B3B"/>
                        </a:gs>
                        <a:gs pos="100000">
                          <a:srgbClr val="161717"/>
                        </a:gs>
                      </a:gsLst>
                      <a:lin ang="0" scaled="0"/>
                    </a:gradFill>
                    <a:ln w="7600" cap="flat">
                      <a:noFill/>
                      <a:miter lim="800000"/>
                    </a:ln>
                  </p:spPr>
                </p:sp>
                <p:sp>
                  <p:nvSpPr>
                    <p:cNvPr id="1993" name="1992 Forma libre"/>
                    <p:cNvSpPr/>
                    <p:nvPr/>
                  </p:nvSpPr>
                  <p:spPr>
                    <a:xfrm>
                      <a:off x="3327677" y="1607485"/>
                      <a:ext cx="21186" cy="7921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1186" h="7921">
                          <a:moveTo>
                            <a:pt x="0" y="7921"/>
                          </a:moveTo>
                          <a:lnTo>
                            <a:pt x="21186" y="7921"/>
                          </a:lnTo>
                          <a:lnTo>
                            <a:pt x="19024" y="0"/>
                          </a:lnTo>
                          <a:lnTo>
                            <a:pt x="2594" y="0"/>
                          </a:lnTo>
                          <a:lnTo>
                            <a:pt x="0" y="7921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383B3B"/>
                        </a:gs>
                        <a:gs pos="100000">
                          <a:srgbClr val="161717"/>
                        </a:gs>
                      </a:gsLst>
                      <a:lin ang="0" scaled="0"/>
                    </a:gradFill>
                    <a:ln w="7600" cap="flat">
                      <a:noFill/>
                      <a:miter lim="800000"/>
                    </a:ln>
                  </p:spPr>
                </p:sp>
                <p:sp>
                  <p:nvSpPr>
                    <p:cNvPr id="1994" name="1993 Forma libre"/>
                    <p:cNvSpPr/>
                    <p:nvPr/>
                  </p:nvSpPr>
                  <p:spPr>
                    <a:xfrm>
                      <a:off x="3348903" y="1607437"/>
                      <a:ext cx="19342" cy="7921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19342" h="7921">
                          <a:moveTo>
                            <a:pt x="0" y="7921"/>
                          </a:moveTo>
                          <a:lnTo>
                            <a:pt x="19342" y="7921"/>
                          </a:lnTo>
                          <a:lnTo>
                            <a:pt x="17368" y="0"/>
                          </a:lnTo>
                          <a:lnTo>
                            <a:pt x="2368" y="0"/>
                          </a:lnTo>
                          <a:lnTo>
                            <a:pt x="0" y="7921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383B3B"/>
                        </a:gs>
                        <a:gs pos="100000">
                          <a:srgbClr val="161717"/>
                        </a:gs>
                      </a:gsLst>
                      <a:lin ang="0" scaled="0"/>
                    </a:gradFill>
                    <a:ln w="7600" cap="flat">
                      <a:noFill/>
                      <a:miter lim="800000"/>
                    </a:ln>
                  </p:spPr>
                </p:sp>
              </p:grpSp>
              <p:grpSp>
                <p:nvGrpSpPr>
                  <p:cNvPr id="2365" name="1994 Grupo"/>
                  <p:cNvGrpSpPr/>
                  <p:nvPr/>
                </p:nvGrpSpPr>
                <p:grpSpPr>
                  <a:xfrm>
                    <a:off x="2967867" y="1605487"/>
                    <a:ext cx="327976" cy="11139"/>
                    <a:chOff x="2967867" y="1605487"/>
                    <a:chExt cx="327976" cy="11139"/>
                  </a:xfrm>
                </p:grpSpPr>
                <p:grpSp>
                  <p:nvGrpSpPr>
                    <p:cNvPr id="2380" name="1995 Grupo"/>
                    <p:cNvGrpSpPr/>
                    <p:nvPr/>
                  </p:nvGrpSpPr>
                  <p:grpSpPr>
                    <a:xfrm>
                      <a:off x="3204190" y="1605487"/>
                      <a:ext cx="91654" cy="11139"/>
                      <a:chOff x="3204190" y="1605487"/>
                      <a:chExt cx="91654" cy="11139"/>
                    </a:xfrm>
                  </p:grpSpPr>
                  <p:sp>
                    <p:nvSpPr>
                      <p:cNvPr id="1997" name="1996 Forma libre"/>
                      <p:cNvSpPr/>
                      <p:nvPr/>
                    </p:nvSpPr>
                    <p:spPr>
                      <a:xfrm>
                        <a:off x="3246723" y="1605451"/>
                        <a:ext cx="26796" cy="11219"/>
                      </a:xfrm>
                      <a:custGeom>
                        <a:avLst/>
                        <a:gdLst/>
                        <a:ahLst/>
                        <a:cxnLst/>
                        <a:rect l="0" t="0" r="0" b="0"/>
                        <a:pathLst>
                          <a:path w="26796" h="11219">
                            <a:moveTo>
                              <a:pt x="89" y="11219"/>
                            </a:moveTo>
                            <a:lnTo>
                              <a:pt x="26882" y="11114"/>
                            </a:lnTo>
                            <a:lnTo>
                              <a:pt x="21028" y="0"/>
                            </a:lnTo>
                            <a:lnTo>
                              <a:pt x="5530" y="0"/>
                            </a:lnTo>
                            <a:lnTo>
                              <a:pt x="89" y="11219"/>
                            </a:lnTo>
                            <a:close/>
                          </a:path>
                        </a:pathLst>
                      </a:custGeom>
                      <a:gradFill>
                        <a:gsLst>
                          <a:gs pos="0">
                            <a:srgbClr val="E1ECEE"/>
                          </a:gs>
                          <a:gs pos="100000">
                            <a:srgbClr val="262626"/>
                          </a:gs>
                        </a:gsLst>
                        <a:lin ang="5400000" scaled="0"/>
                      </a:gradFill>
                      <a:ln w="7600" cap="flat">
                        <a:noFill/>
                        <a:miter lim="800000"/>
                      </a:ln>
                    </p:spPr>
                  </p:sp>
                  <p:sp>
                    <p:nvSpPr>
                      <p:cNvPr id="1998" name="1997 Forma libre"/>
                      <p:cNvSpPr/>
                      <p:nvPr/>
                    </p:nvSpPr>
                    <p:spPr>
                      <a:xfrm>
                        <a:off x="3268877" y="1605451"/>
                        <a:ext cx="26796" cy="11219"/>
                      </a:xfrm>
                      <a:custGeom>
                        <a:avLst/>
                        <a:gdLst/>
                        <a:ahLst/>
                        <a:cxnLst/>
                        <a:rect l="0" t="0" r="0" b="0"/>
                        <a:pathLst>
                          <a:path w="26796" h="11219">
                            <a:moveTo>
                              <a:pt x="89" y="11219"/>
                            </a:moveTo>
                            <a:lnTo>
                              <a:pt x="26882" y="11114"/>
                            </a:lnTo>
                            <a:lnTo>
                              <a:pt x="21028" y="0"/>
                            </a:lnTo>
                            <a:lnTo>
                              <a:pt x="5530" y="0"/>
                            </a:lnTo>
                            <a:lnTo>
                              <a:pt x="89" y="11219"/>
                            </a:lnTo>
                            <a:close/>
                          </a:path>
                        </a:pathLst>
                      </a:custGeom>
                      <a:gradFill>
                        <a:gsLst>
                          <a:gs pos="0">
                            <a:srgbClr val="E1ECEE"/>
                          </a:gs>
                          <a:gs pos="100000">
                            <a:srgbClr val="262626"/>
                          </a:gs>
                        </a:gsLst>
                        <a:lin ang="5400000" scaled="0"/>
                      </a:gradFill>
                      <a:ln w="7600" cap="flat">
                        <a:noFill/>
                        <a:miter lim="800000"/>
                      </a:ln>
                    </p:spPr>
                  </p:sp>
                  <p:sp>
                    <p:nvSpPr>
                      <p:cNvPr id="1999" name="1998 Forma libre"/>
                      <p:cNvSpPr/>
                      <p:nvPr/>
                    </p:nvSpPr>
                    <p:spPr>
                      <a:xfrm>
                        <a:off x="3204230" y="1605562"/>
                        <a:ext cx="26796" cy="11219"/>
                      </a:xfrm>
                      <a:custGeom>
                        <a:avLst/>
                        <a:gdLst/>
                        <a:ahLst/>
                        <a:cxnLst/>
                        <a:rect l="0" t="0" r="0" b="0"/>
                        <a:pathLst>
                          <a:path w="26796" h="11219">
                            <a:moveTo>
                              <a:pt x="89" y="11219"/>
                            </a:moveTo>
                            <a:lnTo>
                              <a:pt x="26882" y="11114"/>
                            </a:lnTo>
                            <a:lnTo>
                              <a:pt x="21028" y="0"/>
                            </a:lnTo>
                            <a:lnTo>
                              <a:pt x="5530" y="0"/>
                            </a:lnTo>
                            <a:lnTo>
                              <a:pt x="89" y="11219"/>
                            </a:lnTo>
                            <a:close/>
                          </a:path>
                        </a:pathLst>
                      </a:custGeom>
                      <a:gradFill>
                        <a:gsLst>
                          <a:gs pos="0">
                            <a:srgbClr val="E1ECEE"/>
                          </a:gs>
                          <a:gs pos="100000">
                            <a:srgbClr val="262626"/>
                          </a:gs>
                        </a:gsLst>
                        <a:lin ang="5400000" scaled="0"/>
                      </a:gradFill>
                      <a:ln w="7600" cap="flat">
                        <a:noFill/>
                        <a:miter lim="800000"/>
                      </a:ln>
                    </p:spPr>
                  </p:sp>
                  <p:sp>
                    <p:nvSpPr>
                      <p:cNvPr id="2000" name="1999 Forma libre"/>
                      <p:cNvSpPr/>
                      <p:nvPr/>
                    </p:nvSpPr>
                    <p:spPr>
                      <a:xfrm>
                        <a:off x="3226383" y="1605562"/>
                        <a:ext cx="26796" cy="11219"/>
                      </a:xfrm>
                      <a:custGeom>
                        <a:avLst/>
                        <a:gdLst/>
                        <a:ahLst/>
                        <a:cxnLst/>
                        <a:rect l="0" t="0" r="0" b="0"/>
                        <a:pathLst>
                          <a:path w="26796" h="11219">
                            <a:moveTo>
                              <a:pt x="89" y="11219"/>
                            </a:moveTo>
                            <a:lnTo>
                              <a:pt x="26882" y="11114"/>
                            </a:lnTo>
                            <a:lnTo>
                              <a:pt x="21028" y="0"/>
                            </a:lnTo>
                            <a:lnTo>
                              <a:pt x="5530" y="0"/>
                            </a:lnTo>
                            <a:lnTo>
                              <a:pt x="89" y="11219"/>
                            </a:lnTo>
                            <a:close/>
                          </a:path>
                        </a:pathLst>
                      </a:custGeom>
                      <a:gradFill>
                        <a:gsLst>
                          <a:gs pos="0">
                            <a:srgbClr val="E1ECEE"/>
                          </a:gs>
                          <a:gs pos="100000">
                            <a:srgbClr val="262626"/>
                          </a:gs>
                        </a:gsLst>
                        <a:lin ang="5400000" scaled="0"/>
                      </a:gradFill>
                      <a:ln w="7600" cap="flat">
                        <a:noFill/>
                        <a:miter lim="800000"/>
                      </a:ln>
                    </p:spPr>
                  </p:sp>
                </p:grpSp>
                <p:grpSp>
                  <p:nvGrpSpPr>
                    <p:cNvPr id="2384" name="2000 Grupo"/>
                    <p:cNvGrpSpPr/>
                    <p:nvPr/>
                  </p:nvGrpSpPr>
                  <p:grpSpPr>
                    <a:xfrm>
                      <a:off x="3107424" y="1605487"/>
                      <a:ext cx="91654" cy="11139"/>
                      <a:chOff x="3107424" y="1605487"/>
                      <a:chExt cx="91654" cy="11139"/>
                    </a:xfrm>
                  </p:grpSpPr>
                  <p:sp>
                    <p:nvSpPr>
                      <p:cNvPr id="2002" name="2001 Forma libre"/>
                      <p:cNvSpPr/>
                      <p:nvPr/>
                    </p:nvSpPr>
                    <p:spPr>
                      <a:xfrm>
                        <a:off x="3149958" y="1605451"/>
                        <a:ext cx="26796" cy="11219"/>
                      </a:xfrm>
                      <a:custGeom>
                        <a:avLst/>
                        <a:gdLst/>
                        <a:ahLst/>
                        <a:cxnLst/>
                        <a:rect l="0" t="0" r="0" b="0"/>
                        <a:pathLst>
                          <a:path w="26796" h="11219">
                            <a:moveTo>
                              <a:pt x="89" y="11219"/>
                            </a:moveTo>
                            <a:lnTo>
                              <a:pt x="26882" y="11114"/>
                            </a:lnTo>
                            <a:lnTo>
                              <a:pt x="21028" y="0"/>
                            </a:lnTo>
                            <a:lnTo>
                              <a:pt x="5530" y="0"/>
                            </a:lnTo>
                            <a:lnTo>
                              <a:pt x="89" y="11219"/>
                            </a:lnTo>
                            <a:close/>
                          </a:path>
                        </a:pathLst>
                      </a:custGeom>
                      <a:gradFill>
                        <a:gsLst>
                          <a:gs pos="0">
                            <a:srgbClr val="E1ECEE"/>
                          </a:gs>
                          <a:gs pos="100000">
                            <a:srgbClr val="262626"/>
                          </a:gs>
                        </a:gsLst>
                        <a:lin ang="5400000" scaled="0"/>
                      </a:gradFill>
                      <a:ln w="7600" cap="flat">
                        <a:noFill/>
                        <a:miter lim="800000"/>
                      </a:ln>
                    </p:spPr>
                  </p:sp>
                  <p:sp>
                    <p:nvSpPr>
                      <p:cNvPr id="2003" name="2002 Forma libre"/>
                      <p:cNvSpPr/>
                      <p:nvPr/>
                    </p:nvSpPr>
                    <p:spPr>
                      <a:xfrm>
                        <a:off x="3172111" y="1605451"/>
                        <a:ext cx="26796" cy="11219"/>
                      </a:xfrm>
                      <a:custGeom>
                        <a:avLst/>
                        <a:gdLst/>
                        <a:ahLst/>
                        <a:cxnLst/>
                        <a:rect l="0" t="0" r="0" b="0"/>
                        <a:pathLst>
                          <a:path w="26796" h="11219">
                            <a:moveTo>
                              <a:pt x="89" y="11219"/>
                            </a:moveTo>
                            <a:lnTo>
                              <a:pt x="26882" y="11114"/>
                            </a:lnTo>
                            <a:lnTo>
                              <a:pt x="21028" y="0"/>
                            </a:lnTo>
                            <a:lnTo>
                              <a:pt x="5530" y="0"/>
                            </a:lnTo>
                            <a:lnTo>
                              <a:pt x="89" y="11219"/>
                            </a:lnTo>
                            <a:close/>
                          </a:path>
                        </a:pathLst>
                      </a:custGeom>
                      <a:gradFill>
                        <a:gsLst>
                          <a:gs pos="0">
                            <a:srgbClr val="E1ECEE"/>
                          </a:gs>
                          <a:gs pos="100000">
                            <a:srgbClr val="262626"/>
                          </a:gs>
                        </a:gsLst>
                        <a:lin ang="5400000" scaled="0"/>
                      </a:gradFill>
                      <a:ln w="7600" cap="flat">
                        <a:noFill/>
                        <a:miter lim="800000"/>
                      </a:ln>
                    </p:spPr>
                  </p:sp>
                  <p:sp>
                    <p:nvSpPr>
                      <p:cNvPr id="2004" name="2003 Forma libre"/>
                      <p:cNvSpPr/>
                      <p:nvPr/>
                    </p:nvSpPr>
                    <p:spPr>
                      <a:xfrm>
                        <a:off x="3107464" y="1605562"/>
                        <a:ext cx="26796" cy="11219"/>
                      </a:xfrm>
                      <a:custGeom>
                        <a:avLst/>
                        <a:gdLst/>
                        <a:ahLst/>
                        <a:cxnLst/>
                        <a:rect l="0" t="0" r="0" b="0"/>
                        <a:pathLst>
                          <a:path w="26796" h="11219">
                            <a:moveTo>
                              <a:pt x="89" y="11219"/>
                            </a:moveTo>
                            <a:lnTo>
                              <a:pt x="26882" y="11114"/>
                            </a:lnTo>
                            <a:lnTo>
                              <a:pt x="21028" y="0"/>
                            </a:lnTo>
                            <a:lnTo>
                              <a:pt x="5530" y="0"/>
                            </a:lnTo>
                            <a:lnTo>
                              <a:pt x="89" y="11219"/>
                            </a:lnTo>
                            <a:close/>
                          </a:path>
                        </a:pathLst>
                      </a:custGeom>
                      <a:gradFill>
                        <a:gsLst>
                          <a:gs pos="0">
                            <a:srgbClr val="E1ECEE"/>
                          </a:gs>
                          <a:gs pos="100000">
                            <a:srgbClr val="262626"/>
                          </a:gs>
                        </a:gsLst>
                        <a:lin ang="5400000" scaled="0"/>
                      </a:gradFill>
                      <a:ln w="7600" cap="flat">
                        <a:noFill/>
                        <a:miter lim="800000"/>
                      </a:ln>
                    </p:spPr>
                  </p:sp>
                  <p:sp>
                    <p:nvSpPr>
                      <p:cNvPr id="2005" name="2004 Forma libre"/>
                      <p:cNvSpPr/>
                      <p:nvPr/>
                    </p:nvSpPr>
                    <p:spPr>
                      <a:xfrm>
                        <a:off x="3129618" y="1605562"/>
                        <a:ext cx="26796" cy="11219"/>
                      </a:xfrm>
                      <a:custGeom>
                        <a:avLst/>
                        <a:gdLst/>
                        <a:ahLst/>
                        <a:cxnLst/>
                        <a:rect l="0" t="0" r="0" b="0"/>
                        <a:pathLst>
                          <a:path w="26796" h="11219">
                            <a:moveTo>
                              <a:pt x="89" y="11219"/>
                            </a:moveTo>
                            <a:lnTo>
                              <a:pt x="26882" y="11114"/>
                            </a:lnTo>
                            <a:lnTo>
                              <a:pt x="21028" y="0"/>
                            </a:lnTo>
                            <a:lnTo>
                              <a:pt x="5530" y="0"/>
                            </a:lnTo>
                            <a:lnTo>
                              <a:pt x="89" y="11219"/>
                            </a:lnTo>
                            <a:close/>
                          </a:path>
                        </a:pathLst>
                      </a:custGeom>
                      <a:gradFill>
                        <a:gsLst>
                          <a:gs pos="0">
                            <a:srgbClr val="E1ECEE"/>
                          </a:gs>
                          <a:gs pos="100000">
                            <a:srgbClr val="262626"/>
                          </a:gs>
                        </a:gsLst>
                        <a:lin ang="5400000" scaled="0"/>
                      </a:gradFill>
                      <a:ln w="7600" cap="flat">
                        <a:noFill/>
                        <a:miter lim="800000"/>
                      </a:ln>
                    </p:spPr>
                  </p:sp>
                </p:grpSp>
                <p:grpSp>
                  <p:nvGrpSpPr>
                    <p:cNvPr id="2396" name="2005 Grupo"/>
                    <p:cNvGrpSpPr/>
                    <p:nvPr/>
                  </p:nvGrpSpPr>
                  <p:grpSpPr>
                    <a:xfrm>
                      <a:off x="3008400" y="1605487"/>
                      <a:ext cx="91654" cy="11139"/>
                      <a:chOff x="3008400" y="1605487"/>
                      <a:chExt cx="91654" cy="11139"/>
                    </a:xfrm>
                  </p:grpSpPr>
                  <p:sp>
                    <p:nvSpPr>
                      <p:cNvPr id="2007" name="2006 Forma libre"/>
                      <p:cNvSpPr/>
                      <p:nvPr/>
                    </p:nvSpPr>
                    <p:spPr>
                      <a:xfrm>
                        <a:off x="3050934" y="1605451"/>
                        <a:ext cx="26796" cy="11219"/>
                      </a:xfrm>
                      <a:custGeom>
                        <a:avLst/>
                        <a:gdLst/>
                        <a:ahLst/>
                        <a:cxnLst/>
                        <a:rect l="0" t="0" r="0" b="0"/>
                        <a:pathLst>
                          <a:path w="26796" h="11219">
                            <a:moveTo>
                              <a:pt x="89" y="11219"/>
                            </a:moveTo>
                            <a:lnTo>
                              <a:pt x="26882" y="11114"/>
                            </a:lnTo>
                            <a:lnTo>
                              <a:pt x="21028" y="0"/>
                            </a:lnTo>
                            <a:lnTo>
                              <a:pt x="5530" y="0"/>
                            </a:lnTo>
                            <a:lnTo>
                              <a:pt x="89" y="11219"/>
                            </a:lnTo>
                            <a:close/>
                          </a:path>
                        </a:pathLst>
                      </a:custGeom>
                      <a:gradFill>
                        <a:gsLst>
                          <a:gs pos="0">
                            <a:srgbClr val="E1ECEE"/>
                          </a:gs>
                          <a:gs pos="100000">
                            <a:srgbClr val="262626"/>
                          </a:gs>
                        </a:gsLst>
                        <a:lin ang="5400000" scaled="0"/>
                      </a:gradFill>
                      <a:ln w="7600" cap="flat">
                        <a:noFill/>
                        <a:miter lim="800000"/>
                      </a:ln>
                    </p:spPr>
                  </p:sp>
                  <p:sp>
                    <p:nvSpPr>
                      <p:cNvPr id="2008" name="2007 Forma libre"/>
                      <p:cNvSpPr/>
                      <p:nvPr/>
                    </p:nvSpPr>
                    <p:spPr>
                      <a:xfrm>
                        <a:off x="3073088" y="1605451"/>
                        <a:ext cx="26796" cy="11219"/>
                      </a:xfrm>
                      <a:custGeom>
                        <a:avLst/>
                        <a:gdLst/>
                        <a:ahLst/>
                        <a:cxnLst/>
                        <a:rect l="0" t="0" r="0" b="0"/>
                        <a:pathLst>
                          <a:path w="26796" h="11219">
                            <a:moveTo>
                              <a:pt x="89" y="11219"/>
                            </a:moveTo>
                            <a:lnTo>
                              <a:pt x="26882" y="11114"/>
                            </a:lnTo>
                            <a:lnTo>
                              <a:pt x="21028" y="0"/>
                            </a:lnTo>
                            <a:lnTo>
                              <a:pt x="5530" y="0"/>
                            </a:lnTo>
                            <a:lnTo>
                              <a:pt x="89" y="11219"/>
                            </a:lnTo>
                            <a:close/>
                          </a:path>
                        </a:pathLst>
                      </a:custGeom>
                      <a:gradFill>
                        <a:gsLst>
                          <a:gs pos="0">
                            <a:srgbClr val="E1ECEE"/>
                          </a:gs>
                          <a:gs pos="100000">
                            <a:srgbClr val="262626"/>
                          </a:gs>
                        </a:gsLst>
                        <a:lin ang="5400000" scaled="0"/>
                      </a:gradFill>
                      <a:ln w="7600" cap="flat">
                        <a:noFill/>
                        <a:miter lim="800000"/>
                      </a:ln>
                    </p:spPr>
                  </p:sp>
                  <p:sp>
                    <p:nvSpPr>
                      <p:cNvPr id="2009" name="2008 Forma libre"/>
                      <p:cNvSpPr/>
                      <p:nvPr/>
                    </p:nvSpPr>
                    <p:spPr>
                      <a:xfrm>
                        <a:off x="3008441" y="1605562"/>
                        <a:ext cx="26796" cy="11219"/>
                      </a:xfrm>
                      <a:custGeom>
                        <a:avLst/>
                        <a:gdLst/>
                        <a:ahLst/>
                        <a:cxnLst/>
                        <a:rect l="0" t="0" r="0" b="0"/>
                        <a:pathLst>
                          <a:path w="26796" h="11219">
                            <a:moveTo>
                              <a:pt x="89" y="11219"/>
                            </a:moveTo>
                            <a:lnTo>
                              <a:pt x="26882" y="11114"/>
                            </a:lnTo>
                            <a:lnTo>
                              <a:pt x="21028" y="0"/>
                            </a:lnTo>
                            <a:lnTo>
                              <a:pt x="5530" y="0"/>
                            </a:lnTo>
                            <a:lnTo>
                              <a:pt x="89" y="11219"/>
                            </a:lnTo>
                            <a:close/>
                          </a:path>
                        </a:pathLst>
                      </a:custGeom>
                      <a:gradFill>
                        <a:gsLst>
                          <a:gs pos="0">
                            <a:srgbClr val="E1ECEE"/>
                          </a:gs>
                          <a:gs pos="100000">
                            <a:srgbClr val="262626"/>
                          </a:gs>
                        </a:gsLst>
                        <a:lin ang="5400000" scaled="0"/>
                      </a:gradFill>
                      <a:ln w="7600" cap="flat">
                        <a:noFill/>
                        <a:miter lim="800000"/>
                      </a:ln>
                    </p:spPr>
                  </p:sp>
                  <p:sp>
                    <p:nvSpPr>
                      <p:cNvPr id="2010" name="2009 Forma libre"/>
                      <p:cNvSpPr/>
                      <p:nvPr/>
                    </p:nvSpPr>
                    <p:spPr>
                      <a:xfrm>
                        <a:off x="3030594" y="1605562"/>
                        <a:ext cx="26796" cy="11219"/>
                      </a:xfrm>
                      <a:custGeom>
                        <a:avLst/>
                        <a:gdLst/>
                        <a:ahLst/>
                        <a:cxnLst/>
                        <a:rect l="0" t="0" r="0" b="0"/>
                        <a:pathLst>
                          <a:path w="26796" h="11219">
                            <a:moveTo>
                              <a:pt x="89" y="11219"/>
                            </a:moveTo>
                            <a:lnTo>
                              <a:pt x="26882" y="11114"/>
                            </a:lnTo>
                            <a:lnTo>
                              <a:pt x="21028" y="0"/>
                            </a:lnTo>
                            <a:lnTo>
                              <a:pt x="5530" y="0"/>
                            </a:lnTo>
                            <a:lnTo>
                              <a:pt x="89" y="11219"/>
                            </a:lnTo>
                            <a:close/>
                          </a:path>
                        </a:pathLst>
                      </a:custGeom>
                      <a:gradFill>
                        <a:gsLst>
                          <a:gs pos="0">
                            <a:srgbClr val="E1ECEE"/>
                          </a:gs>
                          <a:gs pos="100000">
                            <a:srgbClr val="262626"/>
                          </a:gs>
                        </a:gsLst>
                        <a:lin ang="5400000" scaled="0"/>
                      </a:gradFill>
                      <a:ln w="7600" cap="flat">
                        <a:noFill/>
                        <a:miter lim="800000"/>
                      </a:ln>
                    </p:spPr>
                  </p:sp>
                </p:grpSp>
                <p:sp>
                  <p:nvSpPr>
                    <p:cNvPr id="2011" name="2010 Forma libre"/>
                    <p:cNvSpPr/>
                    <p:nvPr/>
                  </p:nvSpPr>
                  <p:spPr>
                    <a:xfrm>
                      <a:off x="2967807" y="1605427"/>
                      <a:ext cx="21397" cy="11139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1397" h="11139">
                          <a:moveTo>
                            <a:pt x="-97" y="11208"/>
                          </a:moveTo>
                          <a:lnTo>
                            <a:pt x="21270" y="11207"/>
                          </a:lnTo>
                          <a:lnTo>
                            <a:pt x="21138" y="5471"/>
                          </a:lnTo>
                          <a:lnTo>
                            <a:pt x="18209" y="0"/>
                          </a:lnTo>
                          <a:lnTo>
                            <a:pt x="3775" y="0"/>
                          </a:lnTo>
                          <a:lnTo>
                            <a:pt x="-97" y="11208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E1ECEE"/>
                        </a:gs>
                        <a:gs pos="100000">
                          <a:srgbClr val="262626"/>
                        </a:gs>
                      </a:gsLst>
                      <a:lin ang="5400000" scaled="0"/>
                    </a:gradFill>
                    <a:ln w="7600" cap="flat">
                      <a:noFill/>
                      <a:miter lim="800000"/>
                    </a:ln>
                  </p:spPr>
                </p:sp>
              </p:grpSp>
              <p:grpSp>
                <p:nvGrpSpPr>
                  <p:cNvPr id="2411" name="2011 Grupo"/>
                  <p:cNvGrpSpPr/>
                  <p:nvPr/>
                </p:nvGrpSpPr>
                <p:grpSpPr>
                  <a:xfrm>
                    <a:off x="2968509" y="1607710"/>
                    <a:ext cx="324142" cy="9230"/>
                    <a:chOff x="2968509" y="1607710"/>
                    <a:chExt cx="324142" cy="9230"/>
                  </a:xfrm>
                </p:grpSpPr>
                <p:sp>
                  <p:nvSpPr>
                    <p:cNvPr id="2013" name="2012 Forma libre"/>
                    <p:cNvSpPr/>
                    <p:nvPr/>
                  </p:nvSpPr>
                  <p:spPr>
                    <a:xfrm>
                      <a:off x="2968626" y="1607715"/>
                      <a:ext cx="19419" cy="9135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19419" h="9135">
                          <a:moveTo>
                            <a:pt x="0" y="9135"/>
                          </a:moveTo>
                          <a:lnTo>
                            <a:pt x="19419" y="9135"/>
                          </a:lnTo>
                          <a:lnTo>
                            <a:pt x="17437" y="0"/>
                          </a:lnTo>
                          <a:lnTo>
                            <a:pt x="2378" y="0"/>
                          </a:lnTo>
                          <a:lnTo>
                            <a:pt x="0" y="9135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383B3B"/>
                        </a:gs>
                        <a:gs pos="100000">
                          <a:srgbClr val="161717"/>
                        </a:gs>
                      </a:gsLst>
                      <a:lin ang="0" scaled="0"/>
                    </a:gradFill>
                    <a:ln w="7600" cap="flat">
                      <a:noFill/>
                      <a:miter lim="800000"/>
                    </a:ln>
                  </p:spPr>
                </p:sp>
                <p:grpSp>
                  <p:nvGrpSpPr>
                    <p:cNvPr id="2414" name="2013 Grupo"/>
                    <p:cNvGrpSpPr/>
                    <p:nvPr/>
                  </p:nvGrpSpPr>
                  <p:grpSpPr>
                    <a:xfrm>
                      <a:off x="3012579" y="1607710"/>
                      <a:ext cx="83989" cy="9230"/>
                      <a:chOff x="3012579" y="1607710"/>
                      <a:chExt cx="83989" cy="9230"/>
                    </a:xfrm>
                  </p:grpSpPr>
                  <p:sp>
                    <p:nvSpPr>
                      <p:cNvPr id="2015" name="2014 Forma libre"/>
                      <p:cNvSpPr/>
                      <p:nvPr/>
                    </p:nvSpPr>
                    <p:spPr>
                      <a:xfrm>
                        <a:off x="3012596" y="1607805"/>
                        <a:ext cx="20814" cy="9071"/>
                      </a:xfrm>
                      <a:custGeom>
                        <a:avLst/>
                        <a:gdLst/>
                        <a:ahLst/>
                        <a:cxnLst/>
                        <a:rect l="0" t="0" r="0" b="0"/>
                        <a:pathLst>
                          <a:path w="20814" h="9071">
                            <a:moveTo>
                              <a:pt x="0" y="9134"/>
                            </a:moveTo>
                            <a:lnTo>
                              <a:pt x="20774" y="9134"/>
                            </a:lnTo>
                            <a:lnTo>
                              <a:pt x="17673" y="0"/>
                            </a:lnTo>
                            <a:lnTo>
                              <a:pt x="2410" y="0"/>
                            </a:lnTo>
                            <a:lnTo>
                              <a:pt x="0" y="9134"/>
                            </a:lnTo>
                            <a:close/>
                          </a:path>
                        </a:pathLst>
                      </a:custGeom>
                      <a:gradFill>
                        <a:gsLst>
                          <a:gs pos="0">
                            <a:srgbClr val="383B3B"/>
                          </a:gs>
                          <a:gs pos="100000">
                            <a:srgbClr val="161717"/>
                          </a:gs>
                        </a:gsLst>
                        <a:lin ang="0" scaled="0"/>
                      </a:gradFill>
                      <a:ln w="7600" cap="flat">
                        <a:noFill/>
                        <a:miter lim="800000"/>
                      </a:ln>
                    </p:spPr>
                  </p:sp>
                  <p:sp>
                    <p:nvSpPr>
                      <p:cNvPr id="2016" name="2015 Forma libre"/>
                      <p:cNvSpPr/>
                      <p:nvPr/>
                    </p:nvSpPr>
                    <p:spPr>
                      <a:xfrm>
                        <a:off x="3033754" y="1607830"/>
                        <a:ext cx="18789" cy="9135"/>
                      </a:xfrm>
                      <a:custGeom>
                        <a:avLst/>
                        <a:gdLst/>
                        <a:ahLst/>
                        <a:cxnLst/>
                        <a:rect l="0" t="0" r="0" b="0"/>
                        <a:pathLst>
                          <a:path w="18789" h="9135">
                            <a:moveTo>
                              <a:pt x="0" y="9135"/>
                            </a:moveTo>
                            <a:lnTo>
                              <a:pt x="18789" y="9135"/>
                            </a:lnTo>
                            <a:lnTo>
                              <a:pt x="16871" y="0"/>
                            </a:lnTo>
                            <a:lnTo>
                              <a:pt x="2301" y="0"/>
                            </a:lnTo>
                            <a:lnTo>
                              <a:pt x="0" y="9135"/>
                            </a:lnTo>
                            <a:close/>
                          </a:path>
                        </a:pathLst>
                      </a:custGeom>
                      <a:gradFill>
                        <a:gsLst>
                          <a:gs pos="0">
                            <a:srgbClr val="383B3B"/>
                          </a:gs>
                          <a:gs pos="100000">
                            <a:srgbClr val="161717"/>
                          </a:gs>
                        </a:gsLst>
                        <a:lin ang="0" scaled="0"/>
                      </a:gradFill>
                      <a:ln w="7600" cap="flat">
                        <a:noFill/>
                        <a:miter lim="800000"/>
                      </a:ln>
                    </p:spPr>
                  </p:sp>
                  <p:sp>
                    <p:nvSpPr>
                      <p:cNvPr id="2017" name="2016 Forma libre"/>
                      <p:cNvSpPr/>
                      <p:nvPr/>
                    </p:nvSpPr>
                    <p:spPr>
                      <a:xfrm>
                        <a:off x="3055183" y="1607862"/>
                        <a:ext cx="20814" cy="9071"/>
                      </a:xfrm>
                      <a:custGeom>
                        <a:avLst/>
                        <a:gdLst/>
                        <a:ahLst/>
                        <a:cxnLst/>
                        <a:rect l="0" t="0" r="0" b="0"/>
                        <a:pathLst>
                          <a:path w="20814" h="9071">
                            <a:moveTo>
                              <a:pt x="0" y="9134"/>
                            </a:moveTo>
                            <a:lnTo>
                              <a:pt x="20774" y="9134"/>
                            </a:lnTo>
                            <a:lnTo>
                              <a:pt x="17673" y="0"/>
                            </a:lnTo>
                            <a:lnTo>
                              <a:pt x="2410" y="0"/>
                            </a:lnTo>
                            <a:lnTo>
                              <a:pt x="0" y="9134"/>
                            </a:lnTo>
                            <a:close/>
                          </a:path>
                        </a:pathLst>
                      </a:custGeom>
                      <a:gradFill>
                        <a:gsLst>
                          <a:gs pos="0">
                            <a:srgbClr val="383B3B"/>
                          </a:gs>
                          <a:gs pos="100000">
                            <a:srgbClr val="161717"/>
                          </a:gs>
                        </a:gsLst>
                        <a:lin ang="0" scaled="0"/>
                      </a:gradFill>
                      <a:ln w="7600" cap="flat">
                        <a:noFill/>
                        <a:miter lim="800000"/>
                      </a:ln>
                    </p:spPr>
                  </p:sp>
                  <p:sp>
                    <p:nvSpPr>
                      <p:cNvPr id="2018" name="2017 Forma libre"/>
                      <p:cNvSpPr/>
                      <p:nvPr/>
                    </p:nvSpPr>
                    <p:spPr>
                      <a:xfrm>
                        <a:off x="3076031" y="1607830"/>
                        <a:ext cx="20657" cy="9135"/>
                      </a:xfrm>
                      <a:custGeom>
                        <a:avLst/>
                        <a:gdLst/>
                        <a:ahLst/>
                        <a:cxnLst/>
                        <a:rect l="0" t="0" r="0" b="0"/>
                        <a:pathLst>
                          <a:path w="20657" h="9135">
                            <a:moveTo>
                              <a:pt x="0" y="9135"/>
                            </a:moveTo>
                            <a:lnTo>
                              <a:pt x="20657" y="9135"/>
                            </a:lnTo>
                            <a:lnTo>
                              <a:pt x="18549" y="0"/>
                            </a:lnTo>
                            <a:lnTo>
                              <a:pt x="2529" y="0"/>
                            </a:lnTo>
                            <a:lnTo>
                              <a:pt x="0" y="9135"/>
                            </a:lnTo>
                            <a:close/>
                          </a:path>
                        </a:pathLst>
                      </a:custGeom>
                      <a:gradFill>
                        <a:gsLst>
                          <a:gs pos="0">
                            <a:srgbClr val="383B3B"/>
                          </a:gs>
                          <a:gs pos="100000">
                            <a:srgbClr val="161717"/>
                          </a:gs>
                        </a:gsLst>
                        <a:lin ang="0" scaled="0"/>
                      </a:gradFill>
                      <a:ln w="7600" cap="flat">
                        <a:noFill/>
                        <a:miter lim="800000"/>
                      </a:ln>
                    </p:spPr>
                  </p:sp>
                </p:grpSp>
                <p:grpSp>
                  <p:nvGrpSpPr>
                    <p:cNvPr id="2427" name="2018 Grupo"/>
                    <p:cNvGrpSpPr/>
                    <p:nvPr/>
                  </p:nvGrpSpPr>
                  <p:grpSpPr>
                    <a:xfrm>
                      <a:off x="3111385" y="1607668"/>
                      <a:ext cx="83989" cy="9230"/>
                      <a:chOff x="3111385" y="1607668"/>
                      <a:chExt cx="83989" cy="9230"/>
                    </a:xfrm>
                  </p:grpSpPr>
                  <p:sp>
                    <p:nvSpPr>
                      <p:cNvPr id="2020" name="2019 Forma libre"/>
                      <p:cNvSpPr/>
                      <p:nvPr/>
                    </p:nvSpPr>
                    <p:spPr>
                      <a:xfrm>
                        <a:off x="3111403" y="1607764"/>
                        <a:ext cx="20814" cy="9071"/>
                      </a:xfrm>
                      <a:custGeom>
                        <a:avLst/>
                        <a:gdLst/>
                        <a:ahLst/>
                        <a:cxnLst/>
                        <a:rect l="0" t="0" r="0" b="0"/>
                        <a:pathLst>
                          <a:path w="20814" h="9071">
                            <a:moveTo>
                              <a:pt x="0" y="9134"/>
                            </a:moveTo>
                            <a:lnTo>
                              <a:pt x="20774" y="9134"/>
                            </a:lnTo>
                            <a:lnTo>
                              <a:pt x="17673" y="0"/>
                            </a:lnTo>
                            <a:lnTo>
                              <a:pt x="2410" y="0"/>
                            </a:lnTo>
                            <a:lnTo>
                              <a:pt x="0" y="9134"/>
                            </a:lnTo>
                            <a:close/>
                          </a:path>
                        </a:pathLst>
                      </a:custGeom>
                      <a:gradFill>
                        <a:gsLst>
                          <a:gs pos="0">
                            <a:srgbClr val="383B3B"/>
                          </a:gs>
                          <a:gs pos="100000">
                            <a:srgbClr val="161717"/>
                          </a:gs>
                        </a:gsLst>
                        <a:lin ang="0" scaled="0"/>
                      </a:gradFill>
                      <a:ln w="7600" cap="flat">
                        <a:noFill/>
                        <a:miter lim="800000"/>
                      </a:ln>
                    </p:spPr>
                  </p:sp>
                  <p:sp>
                    <p:nvSpPr>
                      <p:cNvPr id="2021" name="2020 Forma libre"/>
                      <p:cNvSpPr/>
                      <p:nvPr/>
                    </p:nvSpPr>
                    <p:spPr>
                      <a:xfrm>
                        <a:off x="3132561" y="1607789"/>
                        <a:ext cx="18789" cy="9135"/>
                      </a:xfrm>
                      <a:custGeom>
                        <a:avLst/>
                        <a:gdLst/>
                        <a:ahLst/>
                        <a:cxnLst/>
                        <a:rect l="0" t="0" r="0" b="0"/>
                        <a:pathLst>
                          <a:path w="18789" h="9135">
                            <a:moveTo>
                              <a:pt x="0" y="9135"/>
                            </a:moveTo>
                            <a:lnTo>
                              <a:pt x="18789" y="9135"/>
                            </a:lnTo>
                            <a:lnTo>
                              <a:pt x="16871" y="0"/>
                            </a:lnTo>
                            <a:lnTo>
                              <a:pt x="2301" y="0"/>
                            </a:lnTo>
                            <a:lnTo>
                              <a:pt x="0" y="9135"/>
                            </a:lnTo>
                            <a:close/>
                          </a:path>
                        </a:pathLst>
                      </a:custGeom>
                      <a:gradFill>
                        <a:gsLst>
                          <a:gs pos="0">
                            <a:srgbClr val="383B3B"/>
                          </a:gs>
                          <a:gs pos="100000">
                            <a:srgbClr val="161717"/>
                          </a:gs>
                        </a:gsLst>
                        <a:lin ang="0" scaled="0"/>
                      </a:gradFill>
                      <a:ln w="7600" cap="flat">
                        <a:noFill/>
                        <a:miter lim="800000"/>
                      </a:ln>
                    </p:spPr>
                  </p:sp>
                  <p:sp>
                    <p:nvSpPr>
                      <p:cNvPr id="2022" name="2021 Forma libre"/>
                      <p:cNvSpPr/>
                      <p:nvPr/>
                    </p:nvSpPr>
                    <p:spPr>
                      <a:xfrm>
                        <a:off x="3153990" y="1607821"/>
                        <a:ext cx="20814" cy="9071"/>
                      </a:xfrm>
                      <a:custGeom>
                        <a:avLst/>
                        <a:gdLst/>
                        <a:ahLst/>
                        <a:cxnLst/>
                        <a:rect l="0" t="0" r="0" b="0"/>
                        <a:pathLst>
                          <a:path w="20814" h="9071">
                            <a:moveTo>
                              <a:pt x="0" y="9134"/>
                            </a:moveTo>
                            <a:lnTo>
                              <a:pt x="20774" y="9134"/>
                            </a:lnTo>
                            <a:lnTo>
                              <a:pt x="17673" y="0"/>
                            </a:lnTo>
                            <a:lnTo>
                              <a:pt x="2410" y="0"/>
                            </a:lnTo>
                            <a:lnTo>
                              <a:pt x="0" y="9134"/>
                            </a:lnTo>
                            <a:close/>
                          </a:path>
                        </a:pathLst>
                      </a:custGeom>
                      <a:gradFill>
                        <a:gsLst>
                          <a:gs pos="0">
                            <a:srgbClr val="383B3B"/>
                          </a:gs>
                          <a:gs pos="100000">
                            <a:srgbClr val="161717"/>
                          </a:gs>
                        </a:gsLst>
                        <a:lin ang="0" scaled="0"/>
                      </a:gradFill>
                      <a:ln w="7600" cap="flat">
                        <a:noFill/>
                        <a:miter lim="800000"/>
                      </a:ln>
                    </p:spPr>
                  </p:sp>
                  <p:sp>
                    <p:nvSpPr>
                      <p:cNvPr id="2023" name="2022 Forma libre"/>
                      <p:cNvSpPr/>
                      <p:nvPr/>
                    </p:nvSpPr>
                    <p:spPr>
                      <a:xfrm>
                        <a:off x="3174837" y="1607789"/>
                        <a:ext cx="20657" cy="9135"/>
                      </a:xfrm>
                      <a:custGeom>
                        <a:avLst/>
                        <a:gdLst/>
                        <a:ahLst/>
                        <a:cxnLst/>
                        <a:rect l="0" t="0" r="0" b="0"/>
                        <a:pathLst>
                          <a:path w="20657" h="9135">
                            <a:moveTo>
                              <a:pt x="0" y="9135"/>
                            </a:moveTo>
                            <a:lnTo>
                              <a:pt x="20657" y="9135"/>
                            </a:lnTo>
                            <a:lnTo>
                              <a:pt x="18549" y="0"/>
                            </a:lnTo>
                            <a:lnTo>
                              <a:pt x="2529" y="0"/>
                            </a:lnTo>
                            <a:lnTo>
                              <a:pt x="0" y="9135"/>
                            </a:lnTo>
                            <a:close/>
                          </a:path>
                        </a:pathLst>
                      </a:custGeom>
                      <a:gradFill>
                        <a:gsLst>
                          <a:gs pos="0">
                            <a:srgbClr val="383B3B"/>
                          </a:gs>
                          <a:gs pos="100000">
                            <a:srgbClr val="161717"/>
                          </a:gs>
                        </a:gsLst>
                        <a:lin ang="0" scaled="0"/>
                      </a:gradFill>
                      <a:ln w="7600" cap="flat">
                        <a:noFill/>
                        <a:miter lim="800000"/>
                      </a:ln>
                    </p:spPr>
                  </p:sp>
                </p:grpSp>
                <p:grpSp>
                  <p:nvGrpSpPr>
                    <p:cNvPr id="2430" name="2023 Grupo"/>
                    <p:cNvGrpSpPr/>
                    <p:nvPr/>
                  </p:nvGrpSpPr>
                  <p:grpSpPr>
                    <a:xfrm>
                      <a:off x="3208453" y="1607710"/>
                      <a:ext cx="83989" cy="9230"/>
                      <a:chOff x="3208453" y="1607710"/>
                      <a:chExt cx="83989" cy="9230"/>
                    </a:xfrm>
                  </p:grpSpPr>
                  <p:sp>
                    <p:nvSpPr>
                      <p:cNvPr id="2025" name="2024 Forma libre"/>
                      <p:cNvSpPr/>
                      <p:nvPr/>
                    </p:nvSpPr>
                    <p:spPr>
                      <a:xfrm>
                        <a:off x="3208471" y="1607805"/>
                        <a:ext cx="20814" cy="9071"/>
                      </a:xfrm>
                      <a:custGeom>
                        <a:avLst/>
                        <a:gdLst/>
                        <a:ahLst/>
                        <a:cxnLst/>
                        <a:rect l="0" t="0" r="0" b="0"/>
                        <a:pathLst>
                          <a:path w="20814" h="9071">
                            <a:moveTo>
                              <a:pt x="0" y="9134"/>
                            </a:moveTo>
                            <a:lnTo>
                              <a:pt x="20774" y="9134"/>
                            </a:lnTo>
                            <a:lnTo>
                              <a:pt x="17673" y="0"/>
                            </a:lnTo>
                            <a:lnTo>
                              <a:pt x="2410" y="0"/>
                            </a:lnTo>
                            <a:lnTo>
                              <a:pt x="0" y="9134"/>
                            </a:lnTo>
                            <a:close/>
                          </a:path>
                        </a:pathLst>
                      </a:custGeom>
                      <a:gradFill>
                        <a:gsLst>
                          <a:gs pos="0">
                            <a:srgbClr val="383B3B"/>
                          </a:gs>
                          <a:gs pos="100000">
                            <a:srgbClr val="161717"/>
                          </a:gs>
                        </a:gsLst>
                        <a:lin ang="0" scaled="0"/>
                      </a:gradFill>
                      <a:ln w="7600" cap="flat">
                        <a:noFill/>
                        <a:miter lim="800000"/>
                      </a:ln>
                    </p:spPr>
                  </p:sp>
                  <p:sp>
                    <p:nvSpPr>
                      <p:cNvPr id="2026" name="2025 Forma libre"/>
                      <p:cNvSpPr/>
                      <p:nvPr/>
                    </p:nvSpPr>
                    <p:spPr>
                      <a:xfrm>
                        <a:off x="3229629" y="1607830"/>
                        <a:ext cx="18789" cy="9135"/>
                      </a:xfrm>
                      <a:custGeom>
                        <a:avLst/>
                        <a:gdLst/>
                        <a:ahLst/>
                        <a:cxnLst/>
                        <a:rect l="0" t="0" r="0" b="0"/>
                        <a:pathLst>
                          <a:path w="18789" h="9135">
                            <a:moveTo>
                              <a:pt x="0" y="9135"/>
                            </a:moveTo>
                            <a:lnTo>
                              <a:pt x="18789" y="9135"/>
                            </a:lnTo>
                            <a:lnTo>
                              <a:pt x="16871" y="0"/>
                            </a:lnTo>
                            <a:lnTo>
                              <a:pt x="2301" y="0"/>
                            </a:lnTo>
                            <a:lnTo>
                              <a:pt x="0" y="9135"/>
                            </a:lnTo>
                            <a:close/>
                          </a:path>
                        </a:pathLst>
                      </a:custGeom>
                      <a:gradFill>
                        <a:gsLst>
                          <a:gs pos="0">
                            <a:srgbClr val="383B3B"/>
                          </a:gs>
                          <a:gs pos="100000">
                            <a:srgbClr val="161717"/>
                          </a:gs>
                        </a:gsLst>
                        <a:lin ang="0" scaled="0"/>
                      </a:gradFill>
                      <a:ln w="7600" cap="flat">
                        <a:noFill/>
                        <a:miter lim="800000"/>
                      </a:ln>
                    </p:spPr>
                  </p:sp>
                  <p:sp>
                    <p:nvSpPr>
                      <p:cNvPr id="2027" name="2026 Forma libre"/>
                      <p:cNvSpPr/>
                      <p:nvPr/>
                    </p:nvSpPr>
                    <p:spPr>
                      <a:xfrm>
                        <a:off x="3251057" y="1607862"/>
                        <a:ext cx="20814" cy="9071"/>
                      </a:xfrm>
                      <a:custGeom>
                        <a:avLst/>
                        <a:gdLst/>
                        <a:ahLst/>
                        <a:cxnLst/>
                        <a:rect l="0" t="0" r="0" b="0"/>
                        <a:pathLst>
                          <a:path w="20814" h="9071">
                            <a:moveTo>
                              <a:pt x="0" y="9134"/>
                            </a:moveTo>
                            <a:lnTo>
                              <a:pt x="20774" y="9134"/>
                            </a:lnTo>
                            <a:lnTo>
                              <a:pt x="17673" y="0"/>
                            </a:lnTo>
                            <a:lnTo>
                              <a:pt x="2410" y="0"/>
                            </a:lnTo>
                            <a:lnTo>
                              <a:pt x="0" y="9134"/>
                            </a:lnTo>
                            <a:close/>
                          </a:path>
                        </a:pathLst>
                      </a:custGeom>
                      <a:gradFill>
                        <a:gsLst>
                          <a:gs pos="0">
                            <a:srgbClr val="383B3B"/>
                          </a:gs>
                          <a:gs pos="100000">
                            <a:srgbClr val="161717"/>
                          </a:gs>
                        </a:gsLst>
                        <a:lin ang="0" scaled="0"/>
                      </a:gradFill>
                      <a:ln w="7600" cap="flat">
                        <a:noFill/>
                        <a:miter lim="800000"/>
                      </a:ln>
                    </p:spPr>
                  </p:sp>
                  <p:sp>
                    <p:nvSpPr>
                      <p:cNvPr id="2028" name="2027 Forma libre"/>
                      <p:cNvSpPr/>
                      <p:nvPr/>
                    </p:nvSpPr>
                    <p:spPr>
                      <a:xfrm>
                        <a:off x="3271905" y="1607830"/>
                        <a:ext cx="20657" cy="9135"/>
                      </a:xfrm>
                      <a:custGeom>
                        <a:avLst/>
                        <a:gdLst/>
                        <a:ahLst/>
                        <a:cxnLst/>
                        <a:rect l="0" t="0" r="0" b="0"/>
                        <a:pathLst>
                          <a:path w="20657" h="9135">
                            <a:moveTo>
                              <a:pt x="0" y="9135"/>
                            </a:moveTo>
                            <a:lnTo>
                              <a:pt x="20657" y="9135"/>
                            </a:lnTo>
                            <a:lnTo>
                              <a:pt x="18549" y="0"/>
                            </a:lnTo>
                            <a:lnTo>
                              <a:pt x="2529" y="0"/>
                            </a:lnTo>
                            <a:lnTo>
                              <a:pt x="0" y="9135"/>
                            </a:lnTo>
                            <a:close/>
                          </a:path>
                        </a:pathLst>
                      </a:custGeom>
                      <a:gradFill>
                        <a:gsLst>
                          <a:gs pos="0">
                            <a:srgbClr val="383B3B"/>
                          </a:gs>
                          <a:gs pos="100000">
                            <a:srgbClr val="161717"/>
                          </a:gs>
                        </a:gsLst>
                        <a:lin ang="0" scaled="0"/>
                      </a:gradFill>
                      <a:ln w="7600" cap="flat">
                        <a:noFill/>
                        <a:miter lim="800000"/>
                      </a:ln>
                    </p:spPr>
                  </p:sp>
                </p:grpSp>
              </p:grpSp>
              <p:grpSp>
                <p:nvGrpSpPr>
                  <p:cNvPr id="2443" name="2028 Grupo"/>
                  <p:cNvGrpSpPr/>
                  <p:nvPr/>
                </p:nvGrpSpPr>
                <p:grpSpPr>
                  <a:xfrm>
                    <a:off x="2965632" y="1610896"/>
                    <a:ext cx="310411" cy="11139"/>
                    <a:chOff x="2965632" y="1610896"/>
                    <a:chExt cx="310411" cy="11139"/>
                  </a:xfrm>
                </p:grpSpPr>
                <p:sp>
                  <p:nvSpPr>
                    <p:cNvPr id="2030" name="2029 Forma libre"/>
                    <p:cNvSpPr/>
                    <p:nvPr/>
                  </p:nvSpPr>
                  <p:spPr>
                    <a:xfrm>
                      <a:off x="2965411" y="1610863"/>
                      <a:ext cx="23176" cy="11219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3176" h="11219">
                          <a:moveTo>
                            <a:pt x="77" y="11219"/>
                          </a:moveTo>
                          <a:lnTo>
                            <a:pt x="23250" y="11114"/>
                          </a:lnTo>
                          <a:lnTo>
                            <a:pt x="18187" y="0"/>
                          </a:lnTo>
                          <a:lnTo>
                            <a:pt x="4782" y="0"/>
                          </a:lnTo>
                          <a:lnTo>
                            <a:pt x="77" y="11219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E1ECEE"/>
                        </a:gs>
                        <a:gs pos="100000">
                          <a:srgbClr val="262626"/>
                        </a:gs>
                      </a:gsLst>
                      <a:lin ang="5400000" scaled="0"/>
                    </a:gradFill>
                    <a:ln w="7600" cap="flat">
                      <a:noFill/>
                      <a:miter lim="800000"/>
                    </a:ln>
                  </p:spPr>
                </p:sp>
                <p:sp>
                  <p:nvSpPr>
                    <p:cNvPr id="2031" name="2030 Forma libre"/>
                    <p:cNvSpPr/>
                    <p:nvPr/>
                  </p:nvSpPr>
                  <p:spPr>
                    <a:xfrm>
                      <a:off x="2983049" y="1610863"/>
                      <a:ext cx="28296" cy="11219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8296" h="11219">
                          <a:moveTo>
                            <a:pt x="94" y="11219"/>
                          </a:moveTo>
                          <a:lnTo>
                            <a:pt x="28387" y="11114"/>
                          </a:lnTo>
                          <a:lnTo>
                            <a:pt x="22205" y="0"/>
                          </a:lnTo>
                          <a:lnTo>
                            <a:pt x="5839" y="0"/>
                          </a:lnTo>
                          <a:lnTo>
                            <a:pt x="94" y="11219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E1ECEE"/>
                        </a:gs>
                        <a:gs pos="100000">
                          <a:srgbClr val="262626"/>
                        </a:gs>
                      </a:gsLst>
                      <a:lin ang="5400000" scaled="0"/>
                    </a:gradFill>
                    <a:ln w="7600" cap="flat">
                      <a:noFill/>
                      <a:miter lim="800000"/>
                    </a:ln>
                  </p:spPr>
                </p:sp>
                <p:sp>
                  <p:nvSpPr>
                    <p:cNvPr id="2032" name="2031 Forma libre"/>
                    <p:cNvSpPr/>
                    <p:nvPr/>
                  </p:nvSpPr>
                  <p:spPr>
                    <a:xfrm>
                      <a:off x="3006570" y="1610758"/>
                      <a:ext cx="28296" cy="11219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8296" h="11219">
                          <a:moveTo>
                            <a:pt x="94" y="11219"/>
                          </a:moveTo>
                          <a:lnTo>
                            <a:pt x="28387" y="11114"/>
                          </a:lnTo>
                          <a:lnTo>
                            <a:pt x="22205" y="0"/>
                          </a:lnTo>
                          <a:lnTo>
                            <a:pt x="5839" y="0"/>
                          </a:lnTo>
                          <a:lnTo>
                            <a:pt x="94" y="11219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E1ECEE"/>
                        </a:gs>
                        <a:gs pos="100000">
                          <a:srgbClr val="262626"/>
                        </a:gs>
                      </a:gsLst>
                      <a:lin ang="5400000" scaled="0"/>
                    </a:gradFill>
                    <a:ln w="7600" cap="flat">
                      <a:noFill/>
                      <a:miter lim="800000"/>
                    </a:ln>
                  </p:spPr>
                </p:sp>
                <p:sp>
                  <p:nvSpPr>
                    <p:cNvPr id="2033" name="2032 Forma libre"/>
                    <p:cNvSpPr/>
                    <p:nvPr/>
                  </p:nvSpPr>
                  <p:spPr>
                    <a:xfrm>
                      <a:off x="3028615" y="1610758"/>
                      <a:ext cx="27795" cy="11219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7795" h="11219">
                          <a:moveTo>
                            <a:pt x="92" y="11219"/>
                          </a:moveTo>
                          <a:lnTo>
                            <a:pt x="27885" y="11114"/>
                          </a:lnTo>
                          <a:lnTo>
                            <a:pt x="21812" y="0"/>
                          </a:lnTo>
                          <a:lnTo>
                            <a:pt x="5736" y="0"/>
                          </a:lnTo>
                          <a:lnTo>
                            <a:pt x="92" y="11219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E1ECEE"/>
                        </a:gs>
                        <a:gs pos="100000">
                          <a:srgbClr val="262626"/>
                        </a:gs>
                      </a:gsLst>
                      <a:lin ang="5400000" scaled="0"/>
                    </a:gradFill>
                    <a:ln w="7600" cap="flat">
                      <a:noFill/>
                      <a:miter lim="800000"/>
                    </a:ln>
                  </p:spPr>
                </p:sp>
                <p:sp>
                  <p:nvSpPr>
                    <p:cNvPr id="2034" name="2033 Forma libre"/>
                    <p:cNvSpPr/>
                    <p:nvPr/>
                  </p:nvSpPr>
                  <p:spPr>
                    <a:xfrm>
                      <a:off x="3050380" y="1610758"/>
                      <a:ext cx="28296" cy="11219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8296" h="11219">
                          <a:moveTo>
                            <a:pt x="94" y="11219"/>
                          </a:moveTo>
                          <a:lnTo>
                            <a:pt x="28387" y="11114"/>
                          </a:lnTo>
                          <a:lnTo>
                            <a:pt x="22205" y="0"/>
                          </a:lnTo>
                          <a:lnTo>
                            <a:pt x="5839" y="0"/>
                          </a:lnTo>
                          <a:lnTo>
                            <a:pt x="94" y="11219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E1ECEE"/>
                        </a:gs>
                        <a:gs pos="100000">
                          <a:srgbClr val="262626"/>
                        </a:gs>
                      </a:gsLst>
                      <a:lin ang="5400000" scaled="0"/>
                    </a:gradFill>
                    <a:ln w="7600" cap="flat">
                      <a:noFill/>
                      <a:miter lim="800000"/>
                    </a:ln>
                  </p:spPr>
                </p:sp>
                <p:sp>
                  <p:nvSpPr>
                    <p:cNvPr id="2035" name="2034 Forma libre"/>
                    <p:cNvSpPr/>
                    <p:nvPr/>
                  </p:nvSpPr>
                  <p:spPr>
                    <a:xfrm>
                      <a:off x="3073137" y="1610758"/>
                      <a:ext cx="28296" cy="11219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8296" h="11219">
                          <a:moveTo>
                            <a:pt x="94" y="11219"/>
                          </a:moveTo>
                          <a:lnTo>
                            <a:pt x="28387" y="11114"/>
                          </a:lnTo>
                          <a:lnTo>
                            <a:pt x="22205" y="0"/>
                          </a:lnTo>
                          <a:lnTo>
                            <a:pt x="5839" y="0"/>
                          </a:lnTo>
                          <a:lnTo>
                            <a:pt x="94" y="11219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E1ECEE"/>
                        </a:gs>
                        <a:gs pos="100000">
                          <a:srgbClr val="262626"/>
                        </a:gs>
                      </a:gsLst>
                      <a:lin ang="5400000" scaled="0"/>
                    </a:gradFill>
                    <a:ln w="7600" cap="flat">
                      <a:noFill/>
                      <a:miter lim="800000"/>
                    </a:ln>
                  </p:spPr>
                </p:sp>
                <p:sp>
                  <p:nvSpPr>
                    <p:cNvPr id="2036" name="2035 Forma libre"/>
                    <p:cNvSpPr/>
                    <p:nvPr/>
                  </p:nvSpPr>
                  <p:spPr>
                    <a:xfrm>
                      <a:off x="3096182" y="1610761"/>
                      <a:ext cx="28296" cy="11219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8296" h="11219">
                          <a:moveTo>
                            <a:pt x="94" y="11219"/>
                          </a:moveTo>
                          <a:lnTo>
                            <a:pt x="28387" y="11114"/>
                          </a:lnTo>
                          <a:lnTo>
                            <a:pt x="22205" y="0"/>
                          </a:lnTo>
                          <a:lnTo>
                            <a:pt x="5839" y="0"/>
                          </a:lnTo>
                          <a:lnTo>
                            <a:pt x="94" y="11219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E1ECEE"/>
                        </a:gs>
                        <a:gs pos="100000">
                          <a:srgbClr val="262626"/>
                        </a:gs>
                      </a:gsLst>
                      <a:lin ang="5400000" scaled="0"/>
                    </a:gradFill>
                    <a:ln w="7600" cap="flat">
                      <a:noFill/>
                      <a:miter lim="800000"/>
                    </a:ln>
                  </p:spPr>
                </p:sp>
                <p:sp>
                  <p:nvSpPr>
                    <p:cNvPr id="2037" name="2036 Forma libre"/>
                    <p:cNvSpPr/>
                    <p:nvPr/>
                  </p:nvSpPr>
                  <p:spPr>
                    <a:xfrm>
                      <a:off x="3118232" y="1610761"/>
                      <a:ext cx="27795" cy="11219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7795" h="11219">
                          <a:moveTo>
                            <a:pt x="92" y="11219"/>
                          </a:moveTo>
                          <a:lnTo>
                            <a:pt x="27885" y="11114"/>
                          </a:lnTo>
                          <a:lnTo>
                            <a:pt x="21812" y="0"/>
                          </a:lnTo>
                          <a:lnTo>
                            <a:pt x="5736" y="0"/>
                          </a:lnTo>
                          <a:lnTo>
                            <a:pt x="92" y="11219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E1ECEE"/>
                        </a:gs>
                        <a:gs pos="100000">
                          <a:srgbClr val="262626"/>
                        </a:gs>
                      </a:gsLst>
                      <a:lin ang="5400000" scaled="0"/>
                    </a:gradFill>
                    <a:ln w="7600" cap="flat">
                      <a:noFill/>
                      <a:miter lim="800000"/>
                    </a:ln>
                  </p:spPr>
                </p:sp>
                <p:sp>
                  <p:nvSpPr>
                    <p:cNvPr id="2038" name="2037 Forma libre"/>
                    <p:cNvSpPr/>
                    <p:nvPr/>
                  </p:nvSpPr>
                  <p:spPr>
                    <a:xfrm>
                      <a:off x="3140841" y="1610771"/>
                      <a:ext cx="28003" cy="11219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8003" h="11219">
                          <a:moveTo>
                            <a:pt x="93" y="11219"/>
                          </a:moveTo>
                          <a:lnTo>
                            <a:pt x="28093" y="11114"/>
                          </a:lnTo>
                          <a:lnTo>
                            <a:pt x="21975" y="0"/>
                          </a:lnTo>
                          <a:lnTo>
                            <a:pt x="5779" y="0"/>
                          </a:lnTo>
                          <a:lnTo>
                            <a:pt x="93" y="11219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E1ECEE"/>
                        </a:gs>
                        <a:gs pos="100000">
                          <a:srgbClr val="262626"/>
                        </a:gs>
                      </a:gsLst>
                      <a:lin ang="5400000" scaled="0"/>
                    </a:gradFill>
                    <a:ln w="7600" cap="flat">
                      <a:noFill/>
                      <a:miter lim="800000"/>
                    </a:ln>
                  </p:spPr>
                </p:sp>
                <p:sp>
                  <p:nvSpPr>
                    <p:cNvPr id="2039" name="2038 Forma libre"/>
                    <p:cNvSpPr/>
                    <p:nvPr/>
                  </p:nvSpPr>
                  <p:spPr>
                    <a:xfrm>
                      <a:off x="3163350" y="1610958"/>
                      <a:ext cx="26935" cy="11219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6935" h="11219">
                          <a:moveTo>
                            <a:pt x="89" y="11219"/>
                          </a:moveTo>
                          <a:lnTo>
                            <a:pt x="27022" y="11114"/>
                          </a:lnTo>
                          <a:lnTo>
                            <a:pt x="21137" y="0"/>
                          </a:lnTo>
                          <a:lnTo>
                            <a:pt x="5558" y="0"/>
                          </a:lnTo>
                          <a:lnTo>
                            <a:pt x="89" y="11219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E1ECEE"/>
                        </a:gs>
                        <a:gs pos="100000">
                          <a:srgbClr val="262626"/>
                        </a:gs>
                      </a:gsLst>
                      <a:lin ang="5400000" scaled="0"/>
                    </a:gradFill>
                    <a:ln w="7600" cap="flat">
                      <a:noFill/>
                      <a:miter lim="800000"/>
                    </a:ln>
                  </p:spPr>
                </p:sp>
                <p:sp>
                  <p:nvSpPr>
                    <p:cNvPr id="2040" name="2039 Forma libre"/>
                    <p:cNvSpPr/>
                    <p:nvPr/>
                  </p:nvSpPr>
                  <p:spPr>
                    <a:xfrm>
                      <a:off x="3185011" y="1610958"/>
                      <a:ext cx="26935" cy="11219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6935" h="11219">
                          <a:moveTo>
                            <a:pt x="89" y="11219"/>
                          </a:moveTo>
                          <a:lnTo>
                            <a:pt x="27022" y="11114"/>
                          </a:lnTo>
                          <a:lnTo>
                            <a:pt x="21137" y="0"/>
                          </a:lnTo>
                          <a:lnTo>
                            <a:pt x="5558" y="0"/>
                          </a:lnTo>
                          <a:lnTo>
                            <a:pt x="89" y="11219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E1ECEE"/>
                        </a:gs>
                        <a:gs pos="100000">
                          <a:srgbClr val="262626"/>
                        </a:gs>
                      </a:gsLst>
                      <a:lin ang="5400000" scaled="0"/>
                    </a:gradFill>
                    <a:ln w="7600" cap="flat">
                      <a:noFill/>
                      <a:miter lim="800000"/>
                    </a:ln>
                  </p:spPr>
                </p:sp>
                <p:sp>
                  <p:nvSpPr>
                    <p:cNvPr id="2041" name="2040 Forma libre"/>
                    <p:cNvSpPr/>
                    <p:nvPr/>
                  </p:nvSpPr>
                  <p:spPr>
                    <a:xfrm>
                      <a:off x="3206948" y="1610962"/>
                      <a:ext cx="26935" cy="11219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6935" h="11219">
                          <a:moveTo>
                            <a:pt x="89" y="11219"/>
                          </a:moveTo>
                          <a:lnTo>
                            <a:pt x="27022" y="11114"/>
                          </a:lnTo>
                          <a:lnTo>
                            <a:pt x="21137" y="0"/>
                          </a:lnTo>
                          <a:lnTo>
                            <a:pt x="5558" y="0"/>
                          </a:lnTo>
                          <a:lnTo>
                            <a:pt x="89" y="11219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E1ECEE"/>
                        </a:gs>
                        <a:gs pos="100000">
                          <a:srgbClr val="262626"/>
                        </a:gs>
                      </a:gsLst>
                      <a:lin ang="5400000" scaled="0"/>
                    </a:gradFill>
                    <a:ln w="7600" cap="flat">
                      <a:noFill/>
                      <a:miter lim="800000"/>
                    </a:ln>
                  </p:spPr>
                </p:sp>
                <p:sp>
                  <p:nvSpPr>
                    <p:cNvPr id="2042" name="2041 Forma libre"/>
                    <p:cNvSpPr/>
                    <p:nvPr/>
                  </p:nvSpPr>
                  <p:spPr>
                    <a:xfrm>
                      <a:off x="3227941" y="1610962"/>
                      <a:ext cx="26458" cy="11219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6458" h="11219">
                          <a:moveTo>
                            <a:pt x="88" y="11219"/>
                          </a:moveTo>
                          <a:lnTo>
                            <a:pt x="26544" y="11114"/>
                          </a:lnTo>
                          <a:lnTo>
                            <a:pt x="20763" y="0"/>
                          </a:lnTo>
                          <a:lnTo>
                            <a:pt x="5460" y="0"/>
                          </a:lnTo>
                          <a:lnTo>
                            <a:pt x="88" y="11219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E1ECEE"/>
                        </a:gs>
                        <a:gs pos="100000">
                          <a:srgbClr val="262626"/>
                        </a:gs>
                      </a:gsLst>
                      <a:lin ang="5400000" scaled="0"/>
                    </a:gradFill>
                    <a:ln w="7600" cap="flat">
                      <a:noFill/>
                      <a:miter lim="800000"/>
                    </a:ln>
                  </p:spPr>
                </p:sp>
                <p:sp>
                  <p:nvSpPr>
                    <p:cNvPr id="2043" name="2042 Forma libre"/>
                    <p:cNvSpPr/>
                    <p:nvPr/>
                  </p:nvSpPr>
                  <p:spPr>
                    <a:xfrm>
                      <a:off x="3249459" y="1610971"/>
                      <a:ext cx="26656" cy="11219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6656" h="11219">
                          <a:moveTo>
                            <a:pt x="88" y="11219"/>
                          </a:moveTo>
                          <a:lnTo>
                            <a:pt x="26742" y="11114"/>
                          </a:lnTo>
                          <a:lnTo>
                            <a:pt x="20918" y="0"/>
                          </a:lnTo>
                          <a:lnTo>
                            <a:pt x="5501" y="0"/>
                          </a:lnTo>
                          <a:lnTo>
                            <a:pt x="88" y="11219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E1ECEE"/>
                        </a:gs>
                        <a:gs pos="100000">
                          <a:srgbClr val="262626"/>
                        </a:gs>
                      </a:gsLst>
                      <a:lin ang="5400000" scaled="0"/>
                    </a:gradFill>
                    <a:ln w="7600" cap="flat">
                      <a:noFill/>
                      <a:miter lim="800000"/>
                    </a:ln>
                  </p:spPr>
                </p:sp>
              </p:grpSp>
              <p:grpSp>
                <p:nvGrpSpPr>
                  <p:cNvPr id="2446" name="2043 Grupo"/>
                  <p:cNvGrpSpPr/>
                  <p:nvPr/>
                </p:nvGrpSpPr>
                <p:grpSpPr>
                  <a:xfrm>
                    <a:off x="2966591" y="1612801"/>
                    <a:ext cx="309773" cy="9548"/>
                    <a:chOff x="2966591" y="1612801"/>
                    <a:chExt cx="309773" cy="9548"/>
                  </a:xfrm>
                </p:grpSpPr>
                <p:sp>
                  <p:nvSpPr>
                    <p:cNvPr id="2045" name="2044 Forma libre"/>
                    <p:cNvSpPr/>
                    <p:nvPr/>
                  </p:nvSpPr>
                  <p:spPr>
                    <a:xfrm>
                      <a:off x="3232578" y="1613069"/>
                      <a:ext cx="22035" cy="9071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2035" h="9071">
                          <a:moveTo>
                            <a:pt x="0" y="9134"/>
                          </a:moveTo>
                          <a:lnTo>
                            <a:pt x="21993" y="9134"/>
                          </a:lnTo>
                          <a:lnTo>
                            <a:pt x="18711" y="0"/>
                          </a:lnTo>
                          <a:lnTo>
                            <a:pt x="2552" y="0"/>
                          </a:lnTo>
                          <a:lnTo>
                            <a:pt x="0" y="9134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383B3B"/>
                        </a:gs>
                        <a:gs pos="100000">
                          <a:srgbClr val="161717"/>
                        </a:gs>
                      </a:gsLst>
                      <a:lin ang="0" scaled="0"/>
                    </a:gradFill>
                    <a:ln w="7600" cap="flat">
                      <a:noFill/>
                      <a:miter lim="800000"/>
                    </a:ln>
                  </p:spPr>
                </p:sp>
                <p:sp>
                  <p:nvSpPr>
                    <p:cNvPr id="2046" name="2045 Forma libre"/>
                    <p:cNvSpPr/>
                    <p:nvPr/>
                  </p:nvSpPr>
                  <p:spPr>
                    <a:xfrm>
                      <a:off x="3254351" y="1613237"/>
                      <a:ext cx="22035" cy="9071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2035" h="9071">
                          <a:moveTo>
                            <a:pt x="0" y="9134"/>
                          </a:moveTo>
                          <a:lnTo>
                            <a:pt x="21993" y="9134"/>
                          </a:lnTo>
                          <a:lnTo>
                            <a:pt x="18711" y="0"/>
                          </a:lnTo>
                          <a:lnTo>
                            <a:pt x="2552" y="0"/>
                          </a:lnTo>
                          <a:lnTo>
                            <a:pt x="0" y="9134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383B3B"/>
                        </a:gs>
                        <a:gs pos="100000">
                          <a:srgbClr val="161717"/>
                        </a:gs>
                      </a:gsLst>
                      <a:lin ang="0" scaled="0"/>
                    </a:gradFill>
                    <a:ln w="7600" cap="flat">
                      <a:noFill/>
                      <a:miter lim="800000"/>
                    </a:ln>
                  </p:spPr>
                </p:sp>
                <p:sp>
                  <p:nvSpPr>
                    <p:cNvPr id="2047" name="2046 Forma libre"/>
                    <p:cNvSpPr/>
                    <p:nvPr/>
                  </p:nvSpPr>
                  <p:spPr>
                    <a:xfrm>
                      <a:off x="2966544" y="1613177"/>
                      <a:ext cx="18105" cy="9230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18105" h="9230">
                          <a:moveTo>
                            <a:pt x="-86" y="9243"/>
                          </a:moveTo>
                          <a:lnTo>
                            <a:pt x="18083" y="8845"/>
                          </a:lnTo>
                          <a:lnTo>
                            <a:pt x="15973" y="251"/>
                          </a:lnTo>
                          <a:lnTo>
                            <a:pt x="1807" y="108"/>
                          </a:lnTo>
                          <a:lnTo>
                            <a:pt x="-86" y="9243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383B3B"/>
                        </a:gs>
                        <a:gs pos="100000">
                          <a:srgbClr val="161717"/>
                        </a:gs>
                      </a:gsLst>
                      <a:lin ang="0" scaled="0"/>
                    </a:gradFill>
                    <a:ln w="7600" cap="flat">
                      <a:noFill/>
                      <a:miter lim="800000"/>
                    </a:ln>
                  </p:spPr>
                </p:sp>
                <p:grpSp>
                  <p:nvGrpSpPr>
                    <p:cNvPr id="2458" name="2047 Grupo"/>
                    <p:cNvGrpSpPr/>
                    <p:nvPr/>
                  </p:nvGrpSpPr>
                  <p:grpSpPr>
                    <a:xfrm>
                      <a:off x="2986632" y="1612911"/>
                      <a:ext cx="243529" cy="9760"/>
                      <a:chOff x="2986632" y="1612911"/>
                      <a:chExt cx="243529" cy="9760"/>
                    </a:xfrm>
                  </p:grpSpPr>
                  <p:sp>
                    <p:nvSpPr>
                      <p:cNvPr id="2049" name="2048 Forma libre"/>
                      <p:cNvSpPr/>
                      <p:nvPr/>
                    </p:nvSpPr>
                    <p:spPr>
                      <a:xfrm>
                        <a:off x="2986707" y="1613160"/>
                        <a:ext cx="21528" cy="9135"/>
                      </a:xfrm>
                      <a:custGeom>
                        <a:avLst/>
                        <a:gdLst/>
                        <a:ahLst/>
                        <a:cxnLst/>
                        <a:rect l="0" t="0" r="0" b="0"/>
                        <a:pathLst>
                          <a:path w="21528" h="9135">
                            <a:moveTo>
                              <a:pt x="0" y="9135"/>
                            </a:moveTo>
                            <a:lnTo>
                              <a:pt x="21528" y="9135"/>
                            </a:lnTo>
                            <a:lnTo>
                              <a:pt x="19331" y="0"/>
                            </a:lnTo>
                            <a:lnTo>
                              <a:pt x="2636" y="0"/>
                            </a:lnTo>
                            <a:lnTo>
                              <a:pt x="0" y="9135"/>
                            </a:lnTo>
                            <a:close/>
                          </a:path>
                        </a:pathLst>
                      </a:custGeom>
                      <a:gradFill>
                        <a:gsLst>
                          <a:gs pos="0">
                            <a:srgbClr val="383B3B"/>
                          </a:gs>
                          <a:gs pos="100000">
                            <a:srgbClr val="161717"/>
                          </a:gs>
                        </a:gsLst>
                        <a:lin ang="0" scaled="0"/>
                      </a:gradFill>
                      <a:ln w="7600" cap="flat">
                        <a:noFill/>
                        <a:miter lim="800000"/>
                      </a:ln>
                    </p:spPr>
                  </p:sp>
                  <p:sp>
                    <p:nvSpPr>
                      <p:cNvPr id="2050" name="2049 Forma libre"/>
                      <p:cNvSpPr/>
                      <p:nvPr/>
                    </p:nvSpPr>
                    <p:spPr>
                      <a:xfrm>
                        <a:off x="3009637" y="1613214"/>
                        <a:ext cx="21691" cy="9071"/>
                      </a:xfrm>
                      <a:custGeom>
                        <a:avLst/>
                        <a:gdLst/>
                        <a:ahLst/>
                        <a:cxnLst/>
                        <a:rect l="0" t="0" r="0" b="0"/>
                        <a:pathLst>
                          <a:path w="21691" h="9071">
                            <a:moveTo>
                              <a:pt x="0" y="9134"/>
                            </a:moveTo>
                            <a:lnTo>
                              <a:pt x="21650" y="9134"/>
                            </a:lnTo>
                            <a:lnTo>
                              <a:pt x="18419" y="0"/>
                            </a:lnTo>
                            <a:lnTo>
                              <a:pt x="2512" y="0"/>
                            </a:lnTo>
                            <a:lnTo>
                              <a:pt x="0" y="9134"/>
                            </a:lnTo>
                            <a:close/>
                          </a:path>
                        </a:pathLst>
                      </a:custGeom>
                      <a:gradFill>
                        <a:gsLst>
                          <a:gs pos="0">
                            <a:srgbClr val="383B3B"/>
                          </a:gs>
                          <a:gs pos="100000">
                            <a:srgbClr val="161717"/>
                          </a:gs>
                        </a:gsLst>
                        <a:lin ang="0" scaled="0"/>
                      </a:gradFill>
                      <a:ln w="7600" cap="flat">
                        <a:noFill/>
                        <a:miter lim="800000"/>
                      </a:ln>
                    </p:spPr>
                  </p:sp>
                  <p:sp>
                    <p:nvSpPr>
                      <p:cNvPr id="2051" name="2050 Forma libre"/>
                      <p:cNvSpPr/>
                      <p:nvPr/>
                    </p:nvSpPr>
                    <p:spPr>
                      <a:xfrm>
                        <a:off x="3032353" y="1613241"/>
                        <a:ext cx="21528" cy="9135"/>
                      </a:xfrm>
                      <a:custGeom>
                        <a:avLst/>
                        <a:gdLst/>
                        <a:ahLst/>
                        <a:cxnLst/>
                        <a:rect l="0" t="0" r="0" b="0"/>
                        <a:pathLst>
                          <a:path w="21528" h="9135">
                            <a:moveTo>
                              <a:pt x="0" y="9135"/>
                            </a:moveTo>
                            <a:lnTo>
                              <a:pt x="21528" y="9135"/>
                            </a:lnTo>
                            <a:lnTo>
                              <a:pt x="19331" y="0"/>
                            </a:lnTo>
                            <a:lnTo>
                              <a:pt x="2636" y="0"/>
                            </a:lnTo>
                            <a:lnTo>
                              <a:pt x="0" y="9135"/>
                            </a:lnTo>
                            <a:close/>
                          </a:path>
                        </a:pathLst>
                      </a:custGeom>
                      <a:gradFill>
                        <a:gsLst>
                          <a:gs pos="0">
                            <a:srgbClr val="383B3B"/>
                          </a:gs>
                          <a:gs pos="100000">
                            <a:srgbClr val="161717"/>
                          </a:gs>
                        </a:gsLst>
                        <a:lin ang="0" scaled="0"/>
                      </a:gradFill>
                      <a:ln w="7600" cap="flat">
                        <a:noFill/>
                        <a:miter lim="800000"/>
                      </a:ln>
                    </p:spPr>
                  </p:sp>
                  <p:sp>
                    <p:nvSpPr>
                      <p:cNvPr id="2052" name="2051 Forma libre"/>
                      <p:cNvSpPr/>
                      <p:nvPr/>
                    </p:nvSpPr>
                    <p:spPr>
                      <a:xfrm>
                        <a:off x="3054353" y="1613273"/>
                        <a:ext cx="21691" cy="9071"/>
                      </a:xfrm>
                      <a:custGeom>
                        <a:avLst/>
                        <a:gdLst/>
                        <a:ahLst/>
                        <a:cxnLst/>
                        <a:rect l="0" t="0" r="0" b="0"/>
                        <a:pathLst>
                          <a:path w="21691" h="9071">
                            <a:moveTo>
                              <a:pt x="0" y="9134"/>
                            </a:moveTo>
                            <a:lnTo>
                              <a:pt x="21650" y="9134"/>
                            </a:lnTo>
                            <a:lnTo>
                              <a:pt x="18419" y="0"/>
                            </a:lnTo>
                            <a:lnTo>
                              <a:pt x="2512" y="0"/>
                            </a:lnTo>
                            <a:lnTo>
                              <a:pt x="0" y="9134"/>
                            </a:lnTo>
                            <a:close/>
                          </a:path>
                        </a:pathLst>
                      </a:custGeom>
                      <a:gradFill>
                        <a:gsLst>
                          <a:gs pos="0">
                            <a:srgbClr val="383B3B"/>
                          </a:gs>
                          <a:gs pos="100000">
                            <a:srgbClr val="161717"/>
                          </a:gs>
                        </a:gsLst>
                        <a:lin ang="0" scaled="0"/>
                      </a:gradFill>
                      <a:ln w="7600" cap="flat">
                        <a:noFill/>
                        <a:miter lim="800000"/>
                      </a:ln>
                    </p:spPr>
                  </p:sp>
                  <p:sp>
                    <p:nvSpPr>
                      <p:cNvPr id="2053" name="2052 Forma libre"/>
                      <p:cNvSpPr/>
                      <p:nvPr/>
                    </p:nvSpPr>
                    <p:spPr>
                      <a:xfrm>
                        <a:off x="3076079" y="1613241"/>
                        <a:ext cx="21528" cy="9135"/>
                      </a:xfrm>
                      <a:custGeom>
                        <a:avLst/>
                        <a:gdLst/>
                        <a:ahLst/>
                        <a:cxnLst/>
                        <a:rect l="0" t="0" r="0" b="0"/>
                        <a:pathLst>
                          <a:path w="21528" h="9135">
                            <a:moveTo>
                              <a:pt x="0" y="9135"/>
                            </a:moveTo>
                            <a:lnTo>
                              <a:pt x="21528" y="9135"/>
                            </a:lnTo>
                            <a:lnTo>
                              <a:pt x="19331" y="0"/>
                            </a:lnTo>
                            <a:lnTo>
                              <a:pt x="2636" y="0"/>
                            </a:lnTo>
                            <a:lnTo>
                              <a:pt x="0" y="9135"/>
                            </a:lnTo>
                            <a:close/>
                          </a:path>
                        </a:pathLst>
                      </a:custGeom>
                      <a:gradFill>
                        <a:gsLst>
                          <a:gs pos="0">
                            <a:srgbClr val="383B3B"/>
                          </a:gs>
                          <a:gs pos="100000">
                            <a:srgbClr val="161717"/>
                          </a:gs>
                        </a:gsLst>
                        <a:lin ang="0" scaled="0"/>
                      </a:gradFill>
                      <a:ln w="7600" cap="flat">
                        <a:noFill/>
                        <a:miter lim="800000"/>
                      </a:ln>
                    </p:spPr>
                  </p:sp>
                  <p:sp>
                    <p:nvSpPr>
                      <p:cNvPr id="2054" name="2053 Forma libre"/>
                      <p:cNvSpPr/>
                      <p:nvPr/>
                    </p:nvSpPr>
                    <p:spPr>
                      <a:xfrm>
                        <a:off x="3099008" y="1613299"/>
                        <a:ext cx="21691" cy="9071"/>
                      </a:xfrm>
                      <a:custGeom>
                        <a:avLst/>
                        <a:gdLst/>
                        <a:ahLst/>
                        <a:cxnLst/>
                        <a:rect l="0" t="0" r="0" b="0"/>
                        <a:pathLst>
                          <a:path w="21691" h="9071">
                            <a:moveTo>
                              <a:pt x="0" y="9134"/>
                            </a:moveTo>
                            <a:lnTo>
                              <a:pt x="21650" y="9134"/>
                            </a:lnTo>
                            <a:lnTo>
                              <a:pt x="18419" y="0"/>
                            </a:lnTo>
                            <a:lnTo>
                              <a:pt x="2512" y="0"/>
                            </a:lnTo>
                            <a:lnTo>
                              <a:pt x="0" y="9134"/>
                            </a:lnTo>
                            <a:close/>
                          </a:path>
                        </a:pathLst>
                      </a:custGeom>
                      <a:gradFill>
                        <a:gsLst>
                          <a:gs pos="0">
                            <a:srgbClr val="383B3B"/>
                          </a:gs>
                          <a:gs pos="100000">
                            <a:srgbClr val="161717"/>
                          </a:gs>
                        </a:gsLst>
                        <a:lin ang="0" scaled="0"/>
                      </a:gradFill>
                      <a:ln w="7600" cap="flat">
                        <a:noFill/>
                        <a:miter lim="800000"/>
                      </a:ln>
                    </p:spPr>
                  </p:sp>
                  <p:sp>
                    <p:nvSpPr>
                      <p:cNvPr id="2055" name="2054 Forma libre"/>
                      <p:cNvSpPr/>
                      <p:nvPr/>
                    </p:nvSpPr>
                    <p:spPr>
                      <a:xfrm>
                        <a:off x="3121018" y="1613086"/>
                        <a:ext cx="21455" cy="9309"/>
                      </a:xfrm>
                      <a:custGeom>
                        <a:avLst/>
                        <a:gdLst/>
                        <a:ahLst/>
                        <a:cxnLst/>
                        <a:rect l="0" t="0" r="0" b="0"/>
                        <a:pathLst>
                          <a:path w="21455" h="9309">
                            <a:moveTo>
                              <a:pt x="0" y="9373"/>
                            </a:moveTo>
                            <a:lnTo>
                              <a:pt x="21527" y="9373"/>
                            </a:lnTo>
                            <a:lnTo>
                              <a:pt x="17782" y="33"/>
                            </a:lnTo>
                            <a:lnTo>
                              <a:pt x="2635" y="238"/>
                            </a:lnTo>
                            <a:lnTo>
                              <a:pt x="0" y="9373"/>
                            </a:lnTo>
                            <a:close/>
                          </a:path>
                        </a:pathLst>
                      </a:custGeom>
                      <a:gradFill>
                        <a:gsLst>
                          <a:gs pos="0">
                            <a:srgbClr val="383B3B"/>
                          </a:gs>
                          <a:gs pos="100000">
                            <a:srgbClr val="161717"/>
                          </a:gs>
                        </a:gsLst>
                        <a:lin ang="0" scaled="0"/>
                      </a:gradFill>
                      <a:ln w="7600" cap="flat">
                        <a:noFill/>
                        <a:miter lim="800000"/>
                      </a:ln>
                    </p:spPr>
                  </p:sp>
                  <p:sp>
                    <p:nvSpPr>
                      <p:cNvPr id="2056" name="2055 Forma libre"/>
                      <p:cNvSpPr/>
                      <p:nvPr/>
                    </p:nvSpPr>
                    <p:spPr>
                      <a:xfrm>
                        <a:off x="3142780" y="1613354"/>
                        <a:ext cx="21691" cy="9071"/>
                      </a:xfrm>
                      <a:custGeom>
                        <a:avLst/>
                        <a:gdLst/>
                        <a:ahLst/>
                        <a:cxnLst/>
                        <a:rect l="0" t="0" r="0" b="0"/>
                        <a:pathLst>
                          <a:path w="21691" h="9071">
                            <a:moveTo>
                              <a:pt x="0" y="9134"/>
                            </a:moveTo>
                            <a:lnTo>
                              <a:pt x="21650" y="9134"/>
                            </a:lnTo>
                            <a:lnTo>
                              <a:pt x="18419" y="0"/>
                            </a:lnTo>
                            <a:lnTo>
                              <a:pt x="2512" y="0"/>
                            </a:lnTo>
                            <a:lnTo>
                              <a:pt x="0" y="9134"/>
                            </a:lnTo>
                            <a:close/>
                          </a:path>
                        </a:pathLst>
                      </a:custGeom>
                      <a:gradFill>
                        <a:gsLst>
                          <a:gs pos="0">
                            <a:srgbClr val="383B3B"/>
                          </a:gs>
                          <a:gs pos="100000">
                            <a:srgbClr val="161717"/>
                          </a:gs>
                        </a:gsLst>
                        <a:lin ang="0" scaled="0"/>
                      </a:gradFill>
                      <a:ln w="7600" cap="flat">
                        <a:noFill/>
                        <a:miter lim="800000"/>
                      </a:ln>
                    </p:spPr>
                  </p:sp>
                  <p:sp>
                    <p:nvSpPr>
                      <p:cNvPr id="2057" name="2056 Forma libre"/>
                      <p:cNvSpPr/>
                      <p:nvPr/>
                    </p:nvSpPr>
                    <p:spPr>
                      <a:xfrm>
                        <a:off x="3165448" y="1612747"/>
                        <a:ext cx="21455" cy="9309"/>
                      </a:xfrm>
                      <a:custGeom>
                        <a:avLst/>
                        <a:gdLst/>
                        <a:ahLst/>
                        <a:cxnLst/>
                        <a:rect l="0" t="0" r="0" b="0"/>
                        <a:pathLst>
                          <a:path w="21455" h="9309">
                            <a:moveTo>
                              <a:pt x="0" y="9373"/>
                            </a:moveTo>
                            <a:lnTo>
                              <a:pt x="21527" y="9373"/>
                            </a:lnTo>
                            <a:lnTo>
                              <a:pt x="17782" y="33"/>
                            </a:lnTo>
                            <a:lnTo>
                              <a:pt x="2635" y="238"/>
                            </a:lnTo>
                            <a:lnTo>
                              <a:pt x="0" y="9373"/>
                            </a:lnTo>
                            <a:close/>
                          </a:path>
                        </a:pathLst>
                      </a:custGeom>
                      <a:gradFill>
                        <a:gsLst>
                          <a:gs pos="0">
                            <a:srgbClr val="383B3B"/>
                          </a:gs>
                          <a:gs pos="100000">
                            <a:srgbClr val="161717"/>
                          </a:gs>
                        </a:gsLst>
                        <a:lin ang="0" scaled="0"/>
                      </a:gradFill>
                      <a:ln w="7600" cap="flat">
                        <a:noFill/>
                        <a:miter lim="800000"/>
                      </a:ln>
                    </p:spPr>
                  </p:sp>
                  <p:sp>
                    <p:nvSpPr>
                      <p:cNvPr id="2058" name="2057 Forma libre"/>
                      <p:cNvSpPr/>
                      <p:nvPr/>
                    </p:nvSpPr>
                    <p:spPr>
                      <a:xfrm>
                        <a:off x="3187210" y="1613014"/>
                        <a:ext cx="21691" cy="9071"/>
                      </a:xfrm>
                      <a:custGeom>
                        <a:avLst/>
                        <a:gdLst/>
                        <a:ahLst/>
                        <a:cxnLst/>
                        <a:rect l="0" t="0" r="0" b="0"/>
                        <a:pathLst>
                          <a:path w="21691" h="9071">
                            <a:moveTo>
                              <a:pt x="0" y="9134"/>
                            </a:moveTo>
                            <a:lnTo>
                              <a:pt x="21650" y="9134"/>
                            </a:lnTo>
                            <a:lnTo>
                              <a:pt x="18419" y="0"/>
                            </a:lnTo>
                            <a:lnTo>
                              <a:pt x="2512" y="0"/>
                            </a:lnTo>
                            <a:lnTo>
                              <a:pt x="0" y="9134"/>
                            </a:lnTo>
                            <a:close/>
                          </a:path>
                        </a:pathLst>
                      </a:custGeom>
                      <a:gradFill>
                        <a:gsLst>
                          <a:gs pos="0">
                            <a:srgbClr val="383B3B"/>
                          </a:gs>
                          <a:gs pos="100000">
                            <a:srgbClr val="161717"/>
                          </a:gs>
                        </a:gsLst>
                        <a:lin ang="0" scaled="0"/>
                      </a:gradFill>
                      <a:ln w="7600" cap="flat">
                        <a:noFill/>
                        <a:miter lim="800000"/>
                      </a:ln>
                    </p:spPr>
                  </p:sp>
                  <p:sp>
                    <p:nvSpPr>
                      <p:cNvPr id="2059" name="2058 Forma libre"/>
                      <p:cNvSpPr/>
                      <p:nvPr/>
                    </p:nvSpPr>
                    <p:spPr>
                      <a:xfrm>
                        <a:off x="3208643" y="1612866"/>
                        <a:ext cx="21691" cy="9071"/>
                      </a:xfrm>
                      <a:custGeom>
                        <a:avLst/>
                        <a:gdLst/>
                        <a:ahLst/>
                        <a:cxnLst/>
                        <a:rect l="0" t="0" r="0" b="0"/>
                        <a:pathLst>
                          <a:path w="21691" h="9071">
                            <a:moveTo>
                              <a:pt x="0" y="9134"/>
                            </a:moveTo>
                            <a:lnTo>
                              <a:pt x="21650" y="9134"/>
                            </a:lnTo>
                            <a:lnTo>
                              <a:pt x="18419" y="0"/>
                            </a:lnTo>
                            <a:lnTo>
                              <a:pt x="2512" y="0"/>
                            </a:lnTo>
                            <a:lnTo>
                              <a:pt x="0" y="9134"/>
                            </a:lnTo>
                            <a:close/>
                          </a:path>
                        </a:pathLst>
                      </a:custGeom>
                      <a:gradFill>
                        <a:gsLst>
                          <a:gs pos="0">
                            <a:srgbClr val="383B3B"/>
                          </a:gs>
                          <a:gs pos="100000">
                            <a:srgbClr val="161717"/>
                          </a:gs>
                        </a:gsLst>
                        <a:lin ang="0" scaled="0"/>
                      </a:gradFill>
                      <a:ln w="7600" cap="flat">
                        <a:noFill/>
                        <a:miter lim="800000"/>
                      </a:ln>
                    </p:spPr>
                  </p:sp>
                </p:grpSp>
              </p:grpSp>
              <p:grpSp>
                <p:nvGrpSpPr>
                  <p:cNvPr id="2471" name="2059 Grupo"/>
                  <p:cNvGrpSpPr/>
                  <p:nvPr/>
                </p:nvGrpSpPr>
                <p:grpSpPr>
                  <a:xfrm>
                    <a:off x="2964568" y="1614924"/>
                    <a:ext cx="335103" cy="11458"/>
                    <a:chOff x="2964568" y="1614924"/>
                    <a:chExt cx="335103" cy="11458"/>
                  </a:xfrm>
                </p:grpSpPr>
                <p:sp>
                  <p:nvSpPr>
                    <p:cNvPr id="2061" name="2060 Forma libre"/>
                    <p:cNvSpPr/>
                    <p:nvPr/>
                  </p:nvSpPr>
                  <p:spPr>
                    <a:xfrm>
                      <a:off x="2964705" y="1615158"/>
                      <a:ext cx="36294" cy="11219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36294" h="11219">
                          <a:moveTo>
                            <a:pt x="-92" y="10460"/>
                          </a:moveTo>
                          <a:lnTo>
                            <a:pt x="36202" y="11148"/>
                          </a:lnTo>
                          <a:lnTo>
                            <a:pt x="29479" y="-43"/>
                          </a:lnTo>
                          <a:lnTo>
                            <a:pt x="2894" y="196"/>
                          </a:lnTo>
                          <a:lnTo>
                            <a:pt x="-92" y="10460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E1ECEE"/>
                        </a:gs>
                        <a:gs pos="100000">
                          <a:srgbClr val="262626"/>
                        </a:gs>
                      </a:gsLst>
                      <a:lin ang="5400000" scaled="0"/>
                    </a:gradFill>
                    <a:ln w="7600" cap="flat">
                      <a:noFill/>
                      <a:miter lim="800000"/>
                    </a:ln>
                  </p:spPr>
                </p:sp>
                <p:sp>
                  <p:nvSpPr>
                    <p:cNvPr id="2062" name="2061 Forma libre"/>
                    <p:cNvSpPr/>
                    <p:nvPr/>
                  </p:nvSpPr>
                  <p:spPr>
                    <a:xfrm>
                      <a:off x="3263433" y="1615044"/>
                      <a:ext cx="36086" cy="11219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36086" h="11219">
                          <a:moveTo>
                            <a:pt x="0" y="11219"/>
                          </a:moveTo>
                          <a:lnTo>
                            <a:pt x="36086" y="11131"/>
                          </a:lnTo>
                          <a:lnTo>
                            <a:pt x="34983" y="5382"/>
                          </a:lnTo>
                          <a:lnTo>
                            <a:pt x="33067" y="-88"/>
                          </a:lnTo>
                          <a:lnTo>
                            <a:pt x="4551" y="134"/>
                          </a:lnTo>
                          <a:lnTo>
                            <a:pt x="0" y="11219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E1ECEE"/>
                        </a:gs>
                        <a:gs pos="100000">
                          <a:srgbClr val="262626"/>
                        </a:gs>
                      </a:gsLst>
                      <a:lin ang="5400000" scaled="0"/>
                    </a:gradFill>
                    <a:ln w="7600" cap="flat">
                      <a:noFill/>
                      <a:miter lim="800000"/>
                    </a:ln>
                  </p:spPr>
                </p:sp>
                <p:sp>
                  <p:nvSpPr>
                    <p:cNvPr id="2063" name="2062 Forma libre"/>
                    <p:cNvSpPr/>
                    <p:nvPr/>
                  </p:nvSpPr>
                  <p:spPr>
                    <a:xfrm>
                      <a:off x="2993366" y="1614984"/>
                      <a:ext cx="28502" cy="11219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8502" h="11219">
                          <a:moveTo>
                            <a:pt x="95" y="11219"/>
                          </a:moveTo>
                          <a:lnTo>
                            <a:pt x="28594" y="11114"/>
                          </a:lnTo>
                          <a:lnTo>
                            <a:pt x="22366" y="0"/>
                          </a:lnTo>
                          <a:lnTo>
                            <a:pt x="5882" y="0"/>
                          </a:lnTo>
                          <a:lnTo>
                            <a:pt x="95" y="11219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E1ECEE"/>
                        </a:gs>
                        <a:gs pos="100000">
                          <a:srgbClr val="262626"/>
                        </a:gs>
                      </a:gsLst>
                      <a:lin ang="5400000" scaled="0"/>
                    </a:gradFill>
                    <a:ln w="7600" cap="flat">
                      <a:noFill/>
                      <a:miter lim="800000"/>
                    </a:ln>
                  </p:spPr>
                </p:sp>
                <p:sp>
                  <p:nvSpPr>
                    <p:cNvPr id="2064" name="2063 Forma libre"/>
                    <p:cNvSpPr/>
                    <p:nvPr/>
                  </p:nvSpPr>
                  <p:spPr>
                    <a:xfrm>
                      <a:off x="3016289" y="1614984"/>
                      <a:ext cx="28502" cy="11219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8502" h="11219">
                          <a:moveTo>
                            <a:pt x="95" y="11219"/>
                          </a:moveTo>
                          <a:lnTo>
                            <a:pt x="28594" y="11114"/>
                          </a:lnTo>
                          <a:lnTo>
                            <a:pt x="22366" y="0"/>
                          </a:lnTo>
                          <a:lnTo>
                            <a:pt x="5882" y="0"/>
                          </a:lnTo>
                          <a:lnTo>
                            <a:pt x="95" y="11219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E1ECEE"/>
                        </a:gs>
                        <a:gs pos="100000">
                          <a:srgbClr val="262626"/>
                        </a:gs>
                      </a:gsLst>
                      <a:lin ang="5400000" scaled="0"/>
                    </a:gradFill>
                    <a:ln w="7600" cap="flat">
                      <a:noFill/>
                      <a:miter lim="800000"/>
                    </a:ln>
                  </p:spPr>
                </p:sp>
                <p:sp>
                  <p:nvSpPr>
                    <p:cNvPr id="2065" name="2064 Forma libre"/>
                    <p:cNvSpPr/>
                    <p:nvPr/>
                  </p:nvSpPr>
                  <p:spPr>
                    <a:xfrm>
                      <a:off x="3039981" y="1615303"/>
                      <a:ext cx="28502" cy="11219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8502" h="11219">
                          <a:moveTo>
                            <a:pt x="95" y="11219"/>
                          </a:moveTo>
                          <a:lnTo>
                            <a:pt x="28594" y="11114"/>
                          </a:lnTo>
                          <a:lnTo>
                            <a:pt x="22366" y="0"/>
                          </a:lnTo>
                          <a:lnTo>
                            <a:pt x="5882" y="0"/>
                          </a:lnTo>
                          <a:lnTo>
                            <a:pt x="95" y="11219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E1ECEE"/>
                        </a:gs>
                        <a:gs pos="100000">
                          <a:srgbClr val="262626"/>
                        </a:gs>
                      </a:gsLst>
                      <a:lin ang="5400000" scaled="0"/>
                    </a:gradFill>
                    <a:ln w="7600" cap="flat">
                      <a:noFill/>
                      <a:miter lim="800000"/>
                    </a:ln>
                  </p:spPr>
                </p:sp>
                <p:sp>
                  <p:nvSpPr>
                    <p:cNvPr id="2066" name="2065 Forma libre"/>
                    <p:cNvSpPr/>
                    <p:nvPr/>
                  </p:nvSpPr>
                  <p:spPr>
                    <a:xfrm>
                      <a:off x="3062187" y="1615303"/>
                      <a:ext cx="27998" cy="11219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7998" h="11219">
                          <a:moveTo>
                            <a:pt x="93" y="11219"/>
                          </a:moveTo>
                          <a:lnTo>
                            <a:pt x="28088" y="11114"/>
                          </a:lnTo>
                          <a:lnTo>
                            <a:pt x="21971" y="0"/>
                          </a:lnTo>
                          <a:lnTo>
                            <a:pt x="5778" y="0"/>
                          </a:lnTo>
                          <a:lnTo>
                            <a:pt x="93" y="11219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E1ECEE"/>
                        </a:gs>
                        <a:gs pos="100000">
                          <a:srgbClr val="262626"/>
                        </a:gs>
                      </a:gsLst>
                      <a:lin ang="5400000" scaled="0"/>
                    </a:gradFill>
                    <a:ln w="7600" cap="flat">
                      <a:noFill/>
                      <a:miter lim="800000"/>
                    </a:ln>
                  </p:spPr>
                </p:sp>
                <p:sp>
                  <p:nvSpPr>
                    <p:cNvPr id="2067" name="2066 Forma libre"/>
                    <p:cNvSpPr/>
                    <p:nvPr/>
                  </p:nvSpPr>
                  <p:spPr>
                    <a:xfrm>
                      <a:off x="3084111" y="1615303"/>
                      <a:ext cx="28502" cy="11219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8502" h="11219">
                          <a:moveTo>
                            <a:pt x="95" y="11219"/>
                          </a:moveTo>
                          <a:lnTo>
                            <a:pt x="28594" y="11114"/>
                          </a:lnTo>
                          <a:lnTo>
                            <a:pt x="22366" y="0"/>
                          </a:lnTo>
                          <a:lnTo>
                            <a:pt x="5882" y="0"/>
                          </a:lnTo>
                          <a:lnTo>
                            <a:pt x="95" y="11219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E1ECEE"/>
                        </a:gs>
                        <a:gs pos="100000">
                          <a:srgbClr val="262626"/>
                        </a:gs>
                      </a:gsLst>
                      <a:lin ang="5400000" scaled="0"/>
                    </a:gradFill>
                    <a:ln w="7600" cap="flat">
                      <a:noFill/>
                      <a:miter lim="800000"/>
                    </a:ln>
                  </p:spPr>
                </p:sp>
                <p:sp>
                  <p:nvSpPr>
                    <p:cNvPr id="2068" name="2067 Forma libre"/>
                    <p:cNvSpPr/>
                    <p:nvPr/>
                  </p:nvSpPr>
                  <p:spPr>
                    <a:xfrm>
                      <a:off x="3107035" y="1615303"/>
                      <a:ext cx="28502" cy="11219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8502" h="11219">
                          <a:moveTo>
                            <a:pt x="95" y="11219"/>
                          </a:moveTo>
                          <a:lnTo>
                            <a:pt x="28594" y="11114"/>
                          </a:lnTo>
                          <a:lnTo>
                            <a:pt x="22366" y="0"/>
                          </a:lnTo>
                          <a:lnTo>
                            <a:pt x="5882" y="0"/>
                          </a:lnTo>
                          <a:lnTo>
                            <a:pt x="95" y="11219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E1ECEE"/>
                        </a:gs>
                        <a:gs pos="100000">
                          <a:srgbClr val="262626"/>
                        </a:gs>
                      </a:gsLst>
                      <a:lin ang="5400000" scaled="0"/>
                    </a:gradFill>
                    <a:ln w="7600" cap="flat">
                      <a:noFill/>
                      <a:miter lim="800000"/>
                    </a:ln>
                  </p:spPr>
                </p:sp>
                <p:sp>
                  <p:nvSpPr>
                    <p:cNvPr id="2069" name="2068 Forma libre"/>
                    <p:cNvSpPr/>
                    <p:nvPr/>
                  </p:nvSpPr>
                  <p:spPr>
                    <a:xfrm>
                      <a:off x="3130249" y="1615201"/>
                      <a:ext cx="28502" cy="11219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8502" h="11219">
                          <a:moveTo>
                            <a:pt x="95" y="11219"/>
                          </a:moveTo>
                          <a:lnTo>
                            <a:pt x="28594" y="11114"/>
                          </a:lnTo>
                          <a:lnTo>
                            <a:pt x="22366" y="0"/>
                          </a:lnTo>
                          <a:lnTo>
                            <a:pt x="5882" y="0"/>
                          </a:lnTo>
                          <a:lnTo>
                            <a:pt x="95" y="11219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E1ECEE"/>
                        </a:gs>
                        <a:gs pos="100000">
                          <a:srgbClr val="262626"/>
                        </a:gs>
                      </a:gsLst>
                      <a:lin ang="5400000" scaled="0"/>
                    </a:gradFill>
                    <a:ln w="7600" cap="flat">
                      <a:noFill/>
                      <a:miter lim="800000"/>
                    </a:ln>
                  </p:spPr>
                </p:sp>
                <p:sp>
                  <p:nvSpPr>
                    <p:cNvPr id="2070" name="2069 Forma libre"/>
                    <p:cNvSpPr/>
                    <p:nvPr/>
                  </p:nvSpPr>
                  <p:spPr>
                    <a:xfrm>
                      <a:off x="3152456" y="1615201"/>
                      <a:ext cx="27998" cy="11219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7998" h="11219">
                          <a:moveTo>
                            <a:pt x="93" y="11219"/>
                          </a:moveTo>
                          <a:lnTo>
                            <a:pt x="28088" y="11114"/>
                          </a:lnTo>
                          <a:lnTo>
                            <a:pt x="21971" y="0"/>
                          </a:lnTo>
                          <a:lnTo>
                            <a:pt x="5778" y="0"/>
                          </a:lnTo>
                          <a:lnTo>
                            <a:pt x="93" y="11219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E1ECEE"/>
                        </a:gs>
                        <a:gs pos="100000">
                          <a:srgbClr val="262626"/>
                        </a:gs>
                      </a:gsLst>
                      <a:lin ang="5400000" scaled="0"/>
                    </a:gradFill>
                    <a:ln w="7600" cap="flat">
                      <a:noFill/>
                      <a:miter lim="800000"/>
                    </a:ln>
                  </p:spPr>
                </p:sp>
                <p:sp>
                  <p:nvSpPr>
                    <p:cNvPr id="2071" name="2070 Forma libre"/>
                    <p:cNvSpPr/>
                    <p:nvPr/>
                  </p:nvSpPr>
                  <p:spPr>
                    <a:xfrm>
                      <a:off x="3175230" y="1615209"/>
                      <a:ext cx="28207" cy="11219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8207" h="11219">
                          <a:moveTo>
                            <a:pt x="94" y="11219"/>
                          </a:moveTo>
                          <a:lnTo>
                            <a:pt x="28298" y="11114"/>
                          </a:lnTo>
                          <a:lnTo>
                            <a:pt x="22135" y="0"/>
                          </a:lnTo>
                          <a:lnTo>
                            <a:pt x="5821" y="0"/>
                          </a:lnTo>
                          <a:lnTo>
                            <a:pt x="94" y="11219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E1ECEE"/>
                        </a:gs>
                        <a:gs pos="100000">
                          <a:srgbClr val="262626"/>
                        </a:gs>
                      </a:gsLst>
                      <a:lin ang="5400000" scaled="0"/>
                    </a:gradFill>
                    <a:ln w="7600" cap="flat">
                      <a:noFill/>
                      <a:miter lim="800000"/>
                    </a:ln>
                  </p:spPr>
                </p:sp>
                <p:sp>
                  <p:nvSpPr>
                    <p:cNvPr id="2072" name="2071 Forma libre"/>
                    <p:cNvSpPr/>
                    <p:nvPr/>
                  </p:nvSpPr>
                  <p:spPr>
                    <a:xfrm>
                      <a:off x="3197437" y="1615209"/>
                      <a:ext cx="26796" cy="11219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6796" h="11219">
                          <a:moveTo>
                            <a:pt x="89" y="11219"/>
                          </a:moveTo>
                          <a:lnTo>
                            <a:pt x="26882" y="11114"/>
                          </a:lnTo>
                          <a:lnTo>
                            <a:pt x="21027" y="0"/>
                          </a:lnTo>
                          <a:lnTo>
                            <a:pt x="5529" y="0"/>
                          </a:lnTo>
                          <a:lnTo>
                            <a:pt x="89" y="11219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E1ECEE"/>
                        </a:gs>
                        <a:gs pos="100000">
                          <a:srgbClr val="262626"/>
                        </a:gs>
                      </a:gsLst>
                      <a:lin ang="5400000" scaled="0"/>
                    </a:gradFill>
                    <a:ln w="7600" cap="flat">
                      <a:noFill/>
                      <a:miter lim="800000"/>
                    </a:ln>
                  </p:spPr>
                </p:sp>
                <p:sp>
                  <p:nvSpPr>
                    <p:cNvPr id="2073" name="2072 Forma libre"/>
                    <p:cNvSpPr/>
                    <p:nvPr/>
                  </p:nvSpPr>
                  <p:spPr>
                    <a:xfrm>
                      <a:off x="3219594" y="1615209"/>
                      <a:ext cx="26796" cy="11219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6796" h="11219">
                          <a:moveTo>
                            <a:pt x="89" y="11219"/>
                          </a:moveTo>
                          <a:lnTo>
                            <a:pt x="26882" y="11114"/>
                          </a:lnTo>
                          <a:lnTo>
                            <a:pt x="21027" y="0"/>
                          </a:lnTo>
                          <a:lnTo>
                            <a:pt x="5529" y="0"/>
                          </a:lnTo>
                          <a:lnTo>
                            <a:pt x="89" y="11219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E1ECEE"/>
                        </a:gs>
                        <a:gs pos="100000">
                          <a:srgbClr val="262626"/>
                        </a:gs>
                      </a:gsLst>
                      <a:lin ang="5400000" scaled="0"/>
                    </a:gradFill>
                    <a:ln w="7600" cap="flat">
                      <a:noFill/>
                      <a:miter lim="800000"/>
                    </a:ln>
                  </p:spPr>
                </p:sp>
                <p:sp>
                  <p:nvSpPr>
                    <p:cNvPr id="2074" name="2073 Forma libre"/>
                    <p:cNvSpPr/>
                    <p:nvPr/>
                  </p:nvSpPr>
                  <p:spPr>
                    <a:xfrm>
                      <a:off x="3241623" y="1615044"/>
                      <a:ext cx="26796" cy="11219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6796" h="11219">
                          <a:moveTo>
                            <a:pt x="89" y="11219"/>
                          </a:moveTo>
                          <a:lnTo>
                            <a:pt x="26882" y="11114"/>
                          </a:lnTo>
                          <a:lnTo>
                            <a:pt x="21027" y="0"/>
                          </a:lnTo>
                          <a:lnTo>
                            <a:pt x="5529" y="0"/>
                          </a:lnTo>
                          <a:lnTo>
                            <a:pt x="89" y="11219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E1ECEE"/>
                        </a:gs>
                        <a:gs pos="100000">
                          <a:srgbClr val="262626"/>
                        </a:gs>
                      </a:gsLst>
                      <a:lin ang="5400000" scaled="0"/>
                    </a:gradFill>
                    <a:ln w="7600" cap="flat">
                      <a:noFill/>
                      <a:miter lim="800000"/>
                    </a:ln>
                  </p:spPr>
                </p:sp>
              </p:grpSp>
              <p:grpSp>
                <p:nvGrpSpPr>
                  <p:cNvPr id="2484" name="2074 Grupo"/>
                  <p:cNvGrpSpPr/>
                  <p:nvPr/>
                </p:nvGrpSpPr>
                <p:grpSpPr>
                  <a:xfrm>
                    <a:off x="2964993" y="1616626"/>
                    <a:ext cx="332549" cy="9760"/>
                    <a:chOff x="2964993" y="1616626"/>
                    <a:chExt cx="332549" cy="9760"/>
                  </a:xfrm>
                </p:grpSpPr>
                <p:sp>
                  <p:nvSpPr>
                    <p:cNvPr id="2076" name="2075 Forma libre"/>
                    <p:cNvSpPr/>
                    <p:nvPr/>
                  </p:nvSpPr>
                  <p:spPr>
                    <a:xfrm>
                      <a:off x="2965033" y="1617116"/>
                      <a:ext cx="29993" cy="9230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9993" h="9230">
                          <a:moveTo>
                            <a:pt x="-143" y="9243"/>
                          </a:moveTo>
                          <a:lnTo>
                            <a:pt x="29956" y="8845"/>
                          </a:lnTo>
                          <a:lnTo>
                            <a:pt x="26461" y="251"/>
                          </a:lnTo>
                          <a:lnTo>
                            <a:pt x="2993" y="108"/>
                          </a:lnTo>
                          <a:lnTo>
                            <a:pt x="-143" y="9243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383B3B"/>
                        </a:gs>
                        <a:gs pos="100000">
                          <a:srgbClr val="161717"/>
                        </a:gs>
                      </a:gsLst>
                      <a:lin ang="0" scaled="0"/>
                    </a:gradFill>
                    <a:ln w="7600" cap="flat">
                      <a:noFill/>
                      <a:miter lim="800000"/>
                    </a:ln>
                  </p:spPr>
                </p:sp>
                <p:sp>
                  <p:nvSpPr>
                    <p:cNvPr id="2077" name="2076 Forma libre"/>
                    <p:cNvSpPr/>
                    <p:nvPr/>
                  </p:nvSpPr>
                  <p:spPr>
                    <a:xfrm>
                      <a:off x="3268959" y="1616944"/>
                      <a:ext cx="28665" cy="9548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8665" h="9548">
                          <a:moveTo>
                            <a:pt x="0" y="9480"/>
                          </a:moveTo>
                          <a:lnTo>
                            <a:pt x="28665" y="9359"/>
                          </a:lnTo>
                          <a:lnTo>
                            <a:pt x="26889" y="-26"/>
                          </a:lnTo>
                          <a:lnTo>
                            <a:pt x="2046" y="451"/>
                          </a:lnTo>
                          <a:lnTo>
                            <a:pt x="0" y="9480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383B3B"/>
                        </a:gs>
                        <a:gs pos="100000">
                          <a:srgbClr val="161717"/>
                        </a:gs>
                      </a:gsLst>
                      <a:lin ang="0" scaled="0"/>
                    </a:gradFill>
                    <a:ln w="7600" cap="flat">
                      <a:noFill/>
                      <a:miter lim="800000"/>
                    </a:ln>
                  </p:spPr>
                </p:sp>
                <p:grpSp>
                  <p:nvGrpSpPr>
                    <p:cNvPr id="2495" name="2077 Grupo"/>
                    <p:cNvGrpSpPr/>
                    <p:nvPr/>
                  </p:nvGrpSpPr>
                  <p:grpSpPr>
                    <a:xfrm>
                      <a:off x="2995305" y="1616838"/>
                      <a:ext cx="247390" cy="9760"/>
                      <a:chOff x="2995305" y="1616838"/>
                      <a:chExt cx="247390" cy="9760"/>
                    </a:xfrm>
                  </p:grpSpPr>
                  <p:sp>
                    <p:nvSpPr>
                      <p:cNvPr id="2079" name="2078 Forma libre"/>
                      <p:cNvSpPr/>
                      <p:nvPr/>
                    </p:nvSpPr>
                    <p:spPr>
                      <a:xfrm>
                        <a:off x="2995382" y="1617087"/>
                        <a:ext cx="21869" cy="9135"/>
                      </a:xfrm>
                      <a:custGeom>
                        <a:avLst/>
                        <a:gdLst/>
                        <a:ahLst/>
                        <a:cxnLst/>
                        <a:rect l="0" t="0" r="0" b="0"/>
                        <a:pathLst>
                          <a:path w="21869" h="9135">
                            <a:moveTo>
                              <a:pt x="0" y="9135"/>
                            </a:moveTo>
                            <a:lnTo>
                              <a:pt x="21869" y="9135"/>
                            </a:lnTo>
                            <a:lnTo>
                              <a:pt x="19638" y="0"/>
                            </a:lnTo>
                            <a:lnTo>
                              <a:pt x="2678" y="0"/>
                            </a:lnTo>
                            <a:lnTo>
                              <a:pt x="0" y="9135"/>
                            </a:lnTo>
                            <a:close/>
                          </a:path>
                        </a:pathLst>
                      </a:custGeom>
                      <a:gradFill>
                        <a:gsLst>
                          <a:gs pos="0">
                            <a:srgbClr val="383B3B"/>
                          </a:gs>
                          <a:gs pos="100000">
                            <a:srgbClr val="161717"/>
                          </a:gs>
                        </a:gsLst>
                        <a:lin ang="0" scaled="0"/>
                      </a:gradFill>
                      <a:ln w="7600" cap="flat">
                        <a:noFill/>
                        <a:miter lim="800000"/>
                      </a:ln>
                    </p:spPr>
                  </p:sp>
                  <p:sp>
                    <p:nvSpPr>
                      <p:cNvPr id="2080" name="2079 Forma libre"/>
                      <p:cNvSpPr/>
                      <p:nvPr/>
                    </p:nvSpPr>
                    <p:spPr>
                      <a:xfrm>
                        <a:off x="3018675" y="1617140"/>
                        <a:ext cx="22035" cy="9071"/>
                      </a:xfrm>
                      <a:custGeom>
                        <a:avLst/>
                        <a:gdLst/>
                        <a:ahLst/>
                        <a:cxnLst/>
                        <a:rect l="0" t="0" r="0" b="0"/>
                        <a:pathLst>
                          <a:path w="22035" h="9071">
                            <a:moveTo>
                              <a:pt x="0" y="9134"/>
                            </a:moveTo>
                            <a:lnTo>
                              <a:pt x="21993" y="9134"/>
                            </a:lnTo>
                            <a:lnTo>
                              <a:pt x="18711" y="0"/>
                            </a:lnTo>
                            <a:lnTo>
                              <a:pt x="2552" y="0"/>
                            </a:lnTo>
                            <a:lnTo>
                              <a:pt x="0" y="9134"/>
                            </a:lnTo>
                            <a:close/>
                          </a:path>
                        </a:pathLst>
                      </a:custGeom>
                      <a:gradFill>
                        <a:gsLst>
                          <a:gs pos="0">
                            <a:srgbClr val="383B3B"/>
                          </a:gs>
                          <a:gs pos="100000">
                            <a:srgbClr val="161717"/>
                          </a:gs>
                        </a:gsLst>
                        <a:lin ang="0" scaled="0"/>
                      </a:gradFill>
                      <a:ln w="7600" cap="flat">
                        <a:noFill/>
                        <a:miter lim="800000"/>
                      </a:ln>
                    </p:spPr>
                  </p:sp>
                  <p:sp>
                    <p:nvSpPr>
                      <p:cNvPr id="2081" name="2080 Forma libre"/>
                      <p:cNvSpPr/>
                      <p:nvPr/>
                    </p:nvSpPr>
                    <p:spPr>
                      <a:xfrm>
                        <a:off x="3041751" y="1617167"/>
                        <a:ext cx="21869" cy="9135"/>
                      </a:xfrm>
                      <a:custGeom>
                        <a:avLst/>
                        <a:gdLst/>
                        <a:ahLst/>
                        <a:cxnLst/>
                        <a:rect l="0" t="0" r="0" b="0"/>
                        <a:pathLst>
                          <a:path w="21869" h="9135">
                            <a:moveTo>
                              <a:pt x="0" y="9135"/>
                            </a:moveTo>
                            <a:lnTo>
                              <a:pt x="21869" y="9135"/>
                            </a:lnTo>
                            <a:lnTo>
                              <a:pt x="19638" y="0"/>
                            </a:lnTo>
                            <a:lnTo>
                              <a:pt x="2678" y="0"/>
                            </a:lnTo>
                            <a:lnTo>
                              <a:pt x="0" y="9135"/>
                            </a:lnTo>
                            <a:close/>
                          </a:path>
                        </a:pathLst>
                      </a:custGeom>
                      <a:gradFill>
                        <a:gsLst>
                          <a:gs pos="0">
                            <a:srgbClr val="383B3B"/>
                          </a:gs>
                          <a:gs pos="100000">
                            <a:srgbClr val="161717"/>
                          </a:gs>
                        </a:gsLst>
                        <a:lin ang="0" scaled="0"/>
                      </a:gradFill>
                      <a:ln w="7600" cap="flat">
                        <a:noFill/>
                        <a:miter lim="800000"/>
                      </a:ln>
                    </p:spPr>
                  </p:sp>
                  <p:sp>
                    <p:nvSpPr>
                      <p:cNvPr id="2082" name="2081 Forma libre"/>
                      <p:cNvSpPr/>
                      <p:nvPr/>
                    </p:nvSpPr>
                    <p:spPr>
                      <a:xfrm>
                        <a:off x="3064100" y="1617200"/>
                        <a:ext cx="22035" cy="9071"/>
                      </a:xfrm>
                      <a:custGeom>
                        <a:avLst/>
                        <a:gdLst/>
                        <a:ahLst/>
                        <a:cxnLst/>
                        <a:rect l="0" t="0" r="0" b="0"/>
                        <a:pathLst>
                          <a:path w="22035" h="9071">
                            <a:moveTo>
                              <a:pt x="0" y="9134"/>
                            </a:moveTo>
                            <a:lnTo>
                              <a:pt x="21993" y="9134"/>
                            </a:lnTo>
                            <a:lnTo>
                              <a:pt x="18711" y="0"/>
                            </a:lnTo>
                            <a:lnTo>
                              <a:pt x="2552" y="0"/>
                            </a:lnTo>
                            <a:lnTo>
                              <a:pt x="0" y="9134"/>
                            </a:lnTo>
                            <a:close/>
                          </a:path>
                        </a:pathLst>
                      </a:custGeom>
                      <a:gradFill>
                        <a:gsLst>
                          <a:gs pos="0">
                            <a:srgbClr val="383B3B"/>
                          </a:gs>
                          <a:gs pos="100000">
                            <a:srgbClr val="161717"/>
                          </a:gs>
                        </a:gsLst>
                        <a:lin ang="0" scaled="0"/>
                      </a:gradFill>
                      <a:ln w="7600" cap="flat">
                        <a:noFill/>
                        <a:miter lim="800000"/>
                      </a:ln>
                    </p:spPr>
                  </p:sp>
                  <p:sp>
                    <p:nvSpPr>
                      <p:cNvPr id="2083" name="2082 Forma libre"/>
                      <p:cNvSpPr/>
                      <p:nvPr/>
                    </p:nvSpPr>
                    <p:spPr>
                      <a:xfrm>
                        <a:off x="3086170" y="1617167"/>
                        <a:ext cx="21869" cy="9135"/>
                      </a:xfrm>
                      <a:custGeom>
                        <a:avLst/>
                        <a:gdLst/>
                        <a:ahLst/>
                        <a:cxnLst/>
                        <a:rect l="0" t="0" r="0" b="0"/>
                        <a:pathLst>
                          <a:path w="21869" h="9135">
                            <a:moveTo>
                              <a:pt x="0" y="9135"/>
                            </a:moveTo>
                            <a:lnTo>
                              <a:pt x="21869" y="9135"/>
                            </a:lnTo>
                            <a:lnTo>
                              <a:pt x="19638" y="0"/>
                            </a:lnTo>
                            <a:lnTo>
                              <a:pt x="2678" y="0"/>
                            </a:lnTo>
                            <a:lnTo>
                              <a:pt x="0" y="9135"/>
                            </a:lnTo>
                            <a:close/>
                          </a:path>
                        </a:pathLst>
                      </a:custGeom>
                      <a:gradFill>
                        <a:gsLst>
                          <a:gs pos="0">
                            <a:srgbClr val="383B3B"/>
                          </a:gs>
                          <a:gs pos="100000">
                            <a:srgbClr val="161717"/>
                          </a:gs>
                        </a:gsLst>
                        <a:lin ang="0" scaled="0"/>
                      </a:gradFill>
                      <a:ln w="7600" cap="flat">
                        <a:noFill/>
                        <a:miter lim="800000"/>
                      </a:ln>
                    </p:spPr>
                  </p:sp>
                  <p:sp>
                    <p:nvSpPr>
                      <p:cNvPr id="2084" name="2083 Forma libre"/>
                      <p:cNvSpPr/>
                      <p:nvPr/>
                    </p:nvSpPr>
                    <p:spPr>
                      <a:xfrm>
                        <a:off x="3109463" y="1617225"/>
                        <a:ext cx="22035" cy="9071"/>
                      </a:xfrm>
                      <a:custGeom>
                        <a:avLst/>
                        <a:gdLst/>
                        <a:ahLst/>
                        <a:cxnLst/>
                        <a:rect l="0" t="0" r="0" b="0"/>
                        <a:pathLst>
                          <a:path w="22035" h="9071">
                            <a:moveTo>
                              <a:pt x="0" y="9134"/>
                            </a:moveTo>
                            <a:lnTo>
                              <a:pt x="21993" y="9134"/>
                            </a:lnTo>
                            <a:lnTo>
                              <a:pt x="18711" y="0"/>
                            </a:lnTo>
                            <a:lnTo>
                              <a:pt x="2552" y="0"/>
                            </a:lnTo>
                            <a:lnTo>
                              <a:pt x="0" y="9134"/>
                            </a:lnTo>
                            <a:close/>
                          </a:path>
                        </a:pathLst>
                      </a:custGeom>
                      <a:gradFill>
                        <a:gsLst>
                          <a:gs pos="0">
                            <a:srgbClr val="383B3B"/>
                          </a:gs>
                          <a:gs pos="100000">
                            <a:srgbClr val="161717"/>
                          </a:gs>
                        </a:gsLst>
                        <a:lin ang="0" scaled="0"/>
                      </a:gradFill>
                      <a:ln w="7600" cap="flat">
                        <a:noFill/>
                        <a:miter lim="800000"/>
                      </a:ln>
                    </p:spPr>
                  </p:sp>
                  <p:sp>
                    <p:nvSpPr>
                      <p:cNvPr id="2085" name="2084 Forma libre"/>
                      <p:cNvSpPr/>
                      <p:nvPr/>
                    </p:nvSpPr>
                    <p:spPr>
                      <a:xfrm>
                        <a:off x="3131821" y="1617012"/>
                        <a:ext cx="21796" cy="9309"/>
                      </a:xfrm>
                      <a:custGeom>
                        <a:avLst/>
                        <a:gdLst/>
                        <a:ahLst/>
                        <a:cxnLst/>
                        <a:rect l="0" t="0" r="0" b="0"/>
                        <a:pathLst>
                          <a:path w="21796" h="9309">
                            <a:moveTo>
                              <a:pt x="0" y="9373"/>
                            </a:moveTo>
                            <a:lnTo>
                              <a:pt x="21868" y="9373"/>
                            </a:lnTo>
                            <a:lnTo>
                              <a:pt x="18064" y="33"/>
                            </a:lnTo>
                            <a:lnTo>
                              <a:pt x="2677" y="238"/>
                            </a:lnTo>
                            <a:lnTo>
                              <a:pt x="0" y="9373"/>
                            </a:lnTo>
                            <a:close/>
                          </a:path>
                        </a:pathLst>
                      </a:custGeom>
                      <a:gradFill>
                        <a:gsLst>
                          <a:gs pos="0">
                            <a:srgbClr val="383B3B"/>
                          </a:gs>
                          <a:gs pos="100000">
                            <a:srgbClr val="161717"/>
                          </a:gs>
                        </a:gsLst>
                        <a:lin ang="0" scaled="0"/>
                      </a:gradFill>
                      <a:ln w="7600" cap="flat">
                        <a:noFill/>
                        <a:miter lim="800000"/>
                      </a:ln>
                    </p:spPr>
                  </p:sp>
                  <p:sp>
                    <p:nvSpPr>
                      <p:cNvPr id="2086" name="2085 Forma libre"/>
                      <p:cNvSpPr/>
                      <p:nvPr/>
                    </p:nvSpPr>
                    <p:spPr>
                      <a:xfrm>
                        <a:off x="3153929" y="1617280"/>
                        <a:ext cx="22035" cy="9071"/>
                      </a:xfrm>
                      <a:custGeom>
                        <a:avLst/>
                        <a:gdLst/>
                        <a:ahLst/>
                        <a:cxnLst/>
                        <a:rect l="0" t="0" r="0" b="0"/>
                        <a:pathLst>
                          <a:path w="22035" h="9071">
                            <a:moveTo>
                              <a:pt x="0" y="9134"/>
                            </a:moveTo>
                            <a:lnTo>
                              <a:pt x="21993" y="9134"/>
                            </a:lnTo>
                            <a:lnTo>
                              <a:pt x="18711" y="0"/>
                            </a:lnTo>
                            <a:lnTo>
                              <a:pt x="2552" y="0"/>
                            </a:lnTo>
                            <a:lnTo>
                              <a:pt x="0" y="9134"/>
                            </a:lnTo>
                            <a:close/>
                          </a:path>
                        </a:pathLst>
                      </a:custGeom>
                      <a:gradFill>
                        <a:gsLst>
                          <a:gs pos="0">
                            <a:srgbClr val="383B3B"/>
                          </a:gs>
                          <a:gs pos="100000">
                            <a:srgbClr val="161717"/>
                          </a:gs>
                        </a:gsLst>
                        <a:lin ang="0" scaled="0"/>
                      </a:gradFill>
                      <a:ln w="7600" cap="flat">
                        <a:noFill/>
                        <a:miter lim="800000"/>
                      </a:ln>
                    </p:spPr>
                  </p:sp>
                  <p:sp>
                    <p:nvSpPr>
                      <p:cNvPr id="2087" name="2086 Forma libre"/>
                      <p:cNvSpPr/>
                      <p:nvPr/>
                    </p:nvSpPr>
                    <p:spPr>
                      <a:xfrm>
                        <a:off x="3176956" y="1616673"/>
                        <a:ext cx="21796" cy="9309"/>
                      </a:xfrm>
                      <a:custGeom>
                        <a:avLst/>
                        <a:gdLst/>
                        <a:ahLst/>
                        <a:cxnLst/>
                        <a:rect l="0" t="0" r="0" b="0"/>
                        <a:pathLst>
                          <a:path w="21796" h="9309">
                            <a:moveTo>
                              <a:pt x="0" y="9373"/>
                            </a:moveTo>
                            <a:lnTo>
                              <a:pt x="21868" y="9373"/>
                            </a:lnTo>
                            <a:lnTo>
                              <a:pt x="18064" y="33"/>
                            </a:lnTo>
                            <a:lnTo>
                              <a:pt x="2677" y="238"/>
                            </a:lnTo>
                            <a:lnTo>
                              <a:pt x="0" y="9373"/>
                            </a:lnTo>
                            <a:close/>
                          </a:path>
                        </a:pathLst>
                      </a:custGeom>
                      <a:gradFill>
                        <a:gsLst>
                          <a:gs pos="0">
                            <a:srgbClr val="383B3B"/>
                          </a:gs>
                          <a:gs pos="100000">
                            <a:srgbClr val="161717"/>
                          </a:gs>
                        </a:gsLst>
                        <a:lin ang="0" scaled="0"/>
                      </a:gradFill>
                      <a:ln w="7600" cap="flat">
                        <a:noFill/>
                        <a:miter lim="800000"/>
                      </a:ln>
                    </p:spPr>
                  </p:sp>
                  <p:sp>
                    <p:nvSpPr>
                      <p:cNvPr id="2088" name="2087 Forma libre"/>
                      <p:cNvSpPr/>
                      <p:nvPr/>
                    </p:nvSpPr>
                    <p:spPr>
                      <a:xfrm>
                        <a:off x="3199063" y="1616941"/>
                        <a:ext cx="22035" cy="9071"/>
                      </a:xfrm>
                      <a:custGeom>
                        <a:avLst/>
                        <a:gdLst/>
                        <a:ahLst/>
                        <a:cxnLst/>
                        <a:rect l="0" t="0" r="0" b="0"/>
                        <a:pathLst>
                          <a:path w="22035" h="9071">
                            <a:moveTo>
                              <a:pt x="0" y="9134"/>
                            </a:moveTo>
                            <a:lnTo>
                              <a:pt x="21993" y="9134"/>
                            </a:lnTo>
                            <a:lnTo>
                              <a:pt x="18711" y="0"/>
                            </a:lnTo>
                            <a:lnTo>
                              <a:pt x="2552" y="0"/>
                            </a:lnTo>
                            <a:lnTo>
                              <a:pt x="0" y="9134"/>
                            </a:lnTo>
                            <a:close/>
                          </a:path>
                        </a:pathLst>
                      </a:custGeom>
                      <a:gradFill>
                        <a:gsLst>
                          <a:gs pos="0">
                            <a:srgbClr val="383B3B"/>
                          </a:gs>
                          <a:gs pos="100000">
                            <a:srgbClr val="161717"/>
                          </a:gs>
                        </a:gsLst>
                        <a:lin ang="0" scaled="0"/>
                      </a:gradFill>
                      <a:ln w="7600" cap="flat">
                        <a:noFill/>
                        <a:miter lim="800000"/>
                      </a:ln>
                    </p:spPr>
                  </p:sp>
                  <p:sp>
                    <p:nvSpPr>
                      <p:cNvPr id="2089" name="2088 Forma libre"/>
                      <p:cNvSpPr/>
                      <p:nvPr/>
                    </p:nvSpPr>
                    <p:spPr>
                      <a:xfrm>
                        <a:off x="3220837" y="1616792"/>
                        <a:ext cx="22035" cy="9071"/>
                      </a:xfrm>
                      <a:custGeom>
                        <a:avLst/>
                        <a:gdLst/>
                        <a:ahLst/>
                        <a:cxnLst/>
                        <a:rect l="0" t="0" r="0" b="0"/>
                        <a:pathLst>
                          <a:path w="22035" h="9071">
                            <a:moveTo>
                              <a:pt x="0" y="9134"/>
                            </a:moveTo>
                            <a:lnTo>
                              <a:pt x="21993" y="9134"/>
                            </a:lnTo>
                            <a:lnTo>
                              <a:pt x="18711" y="0"/>
                            </a:lnTo>
                            <a:lnTo>
                              <a:pt x="2552" y="0"/>
                            </a:lnTo>
                            <a:lnTo>
                              <a:pt x="0" y="9134"/>
                            </a:lnTo>
                            <a:close/>
                          </a:path>
                        </a:pathLst>
                      </a:custGeom>
                      <a:gradFill>
                        <a:gsLst>
                          <a:gs pos="0">
                            <a:srgbClr val="383B3B"/>
                          </a:gs>
                          <a:gs pos="100000">
                            <a:srgbClr val="161717"/>
                          </a:gs>
                        </a:gsLst>
                        <a:lin ang="0" scaled="0"/>
                      </a:gradFill>
                      <a:ln w="7600" cap="flat">
                        <a:noFill/>
                        <a:miter lim="800000"/>
                      </a:ln>
                    </p:spPr>
                  </p:sp>
                </p:grpSp>
                <p:sp>
                  <p:nvSpPr>
                    <p:cNvPr id="2090" name="2089 Forma libre"/>
                    <p:cNvSpPr/>
                    <p:nvPr/>
                  </p:nvSpPr>
                  <p:spPr>
                    <a:xfrm>
                      <a:off x="3243173" y="1617076"/>
                      <a:ext cx="21796" cy="9309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1796" h="9309">
                          <a:moveTo>
                            <a:pt x="0" y="9373"/>
                          </a:moveTo>
                          <a:lnTo>
                            <a:pt x="21868" y="9373"/>
                          </a:lnTo>
                          <a:lnTo>
                            <a:pt x="18064" y="33"/>
                          </a:lnTo>
                          <a:lnTo>
                            <a:pt x="2677" y="238"/>
                          </a:lnTo>
                          <a:lnTo>
                            <a:pt x="0" y="9373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383B3B"/>
                        </a:gs>
                        <a:gs pos="100000">
                          <a:srgbClr val="161717"/>
                        </a:gs>
                      </a:gsLst>
                      <a:lin ang="0" scaled="0"/>
                    </a:gradFill>
                    <a:ln w="7600" cap="flat">
                      <a:noFill/>
                      <a:miter lim="800000"/>
                    </a:ln>
                  </p:spPr>
                </p:sp>
              </p:grpSp>
              <p:grpSp>
                <p:nvGrpSpPr>
                  <p:cNvPr id="2499" name="2090 Grupo"/>
                  <p:cNvGrpSpPr/>
                  <p:nvPr/>
                </p:nvGrpSpPr>
                <p:grpSpPr>
                  <a:xfrm>
                    <a:off x="2964568" y="1618741"/>
                    <a:ext cx="335533" cy="11882"/>
                    <a:chOff x="2964568" y="1618741"/>
                    <a:chExt cx="335533" cy="11882"/>
                  </a:xfrm>
                </p:grpSpPr>
                <p:sp>
                  <p:nvSpPr>
                    <p:cNvPr id="2092" name="2091 Forma libre"/>
                    <p:cNvSpPr/>
                    <p:nvPr/>
                  </p:nvSpPr>
                  <p:spPr>
                    <a:xfrm>
                      <a:off x="2964461" y="1619187"/>
                      <a:ext cx="41436" cy="11219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41436" h="11219">
                          <a:moveTo>
                            <a:pt x="-105" y="10460"/>
                          </a:moveTo>
                          <a:lnTo>
                            <a:pt x="41331" y="11148"/>
                          </a:lnTo>
                          <a:lnTo>
                            <a:pt x="33655" y="-43"/>
                          </a:lnTo>
                          <a:lnTo>
                            <a:pt x="3304" y="196"/>
                          </a:lnTo>
                          <a:lnTo>
                            <a:pt x="-105" y="10460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E1ECEE"/>
                        </a:gs>
                        <a:gs pos="100000">
                          <a:srgbClr val="262626"/>
                        </a:gs>
                      </a:gsLst>
                      <a:lin ang="5400000" scaled="0"/>
                    </a:gradFill>
                    <a:ln w="7600" cap="flat">
                      <a:noFill/>
                      <a:miter lim="800000"/>
                    </a:ln>
                  </p:spPr>
                </p:sp>
                <p:sp>
                  <p:nvSpPr>
                    <p:cNvPr id="2093" name="2092 Forma libre"/>
                    <p:cNvSpPr/>
                    <p:nvPr/>
                  </p:nvSpPr>
                  <p:spPr>
                    <a:xfrm>
                      <a:off x="3245794" y="1619013"/>
                      <a:ext cx="54130" cy="11219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54130" h="11219">
                          <a:moveTo>
                            <a:pt x="0" y="11219"/>
                          </a:moveTo>
                          <a:lnTo>
                            <a:pt x="54130" y="11130"/>
                          </a:lnTo>
                          <a:lnTo>
                            <a:pt x="52476" y="5382"/>
                          </a:lnTo>
                          <a:lnTo>
                            <a:pt x="49602" y="-88"/>
                          </a:lnTo>
                          <a:lnTo>
                            <a:pt x="6826" y="134"/>
                          </a:lnTo>
                          <a:lnTo>
                            <a:pt x="0" y="11219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E1ECEE"/>
                        </a:gs>
                        <a:gs pos="100000">
                          <a:srgbClr val="262626"/>
                        </a:gs>
                      </a:gsLst>
                      <a:lin ang="5400000" scaled="0"/>
                    </a:gradFill>
                    <a:ln w="7600" cap="flat">
                      <a:noFill/>
                      <a:miter lim="800000"/>
                    </a:ln>
                  </p:spPr>
                </p:sp>
                <p:grpSp>
                  <p:nvGrpSpPr>
                    <p:cNvPr id="2503" name="2093 Grupo"/>
                    <p:cNvGrpSpPr/>
                    <p:nvPr/>
                  </p:nvGrpSpPr>
                  <p:grpSpPr>
                    <a:xfrm>
                      <a:off x="2998207" y="1618741"/>
                      <a:ext cx="253353" cy="11882"/>
                      <a:chOff x="2998207" y="1618741"/>
                      <a:chExt cx="253353" cy="11882"/>
                    </a:xfrm>
                  </p:grpSpPr>
                  <p:sp>
                    <p:nvSpPr>
                      <p:cNvPr id="2095" name="2094 Forma libre"/>
                      <p:cNvSpPr/>
                      <p:nvPr/>
                    </p:nvSpPr>
                    <p:spPr>
                      <a:xfrm>
                        <a:off x="2998264" y="1619013"/>
                        <a:ext cx="28502" cy="11219"/>
                      </a:xfrm>
                      <a:custGeom>
                        <a:avLst/>
                        <a:gdLst/>
                        <a:ahLst/>
                        <a:cxnLst/>
                        <a:rect l="0" t="0" r="0" b="0"/>
                        <a:pathLst>
                          <a:path w="28502" h="11219">
                            <a:moveTo>
                              <a:pt x="95" y="11219"/>
                            </a:moveTo>
                            <a:lnTo>
                              <a:pt x="28594" y="11114"/>
                            </a:lnTo>
                            <a:lnTo>
                              <a:pt x="22367" y="0"/>
                            </a:lnTo>
                            <a:lnTo>
                              <a:pt x="5882" y="0"/>
                            </a:lnTo>
                            <a:lnTo>
                              <a:pt x="95" y="11219"/>
                            </a:lnTo>
                            <a:close/>
                          </a:path>
                        </a:pathLst>
                      </a:custGeom>
                      <a:gradFill>
                        <a:gsLst>
                          <a:gs pos="0">
                            <a:srgbClr val="E1ECEE"/>
                          </a:gs>
                          <a:gs pos="100000">
                            <a:srgbClr val="262626"/>
                          </a:gs>
                        </a:gsLst>
                        <a:lin ang="5400000" scaled="0"/>
                      </a:gradFill>
                      <a:ln w="7600" cap="flat">
                        <a:noFill/>
                        <a:miter lim="800000"/>
                      </a:ln>
                    </p:spPr>
                  </p:sp>
                  <p:sp>
                    <p:nvSpPr>
                      <p:cNvPr id="2096" name="2095 Forma libre"/>
                      <p:cNvSpPr/>
                      <p:nvPr/>
                    </p:nvSpPr>
                    <p:spPr>
                      <a:xfrm>
                        <a:off x="3021187" y="1619013"/>
                        <a:ext cx="28502" cy="11219"/>
                      </a:xfrm>
                      <a:custGeom>
                        <a:avLst/>
                        <a:gdLst/>
                        <a:ahLst/>
                        <a:cxnLst/>
                        <a:rect l="0" t="0" r="0" b="0"/>
                        <a:pathLst>
                          <a:path w="28502" h="11219">
                            <a:moveTo>
                              <a:pt x="95" y="11219"/>
                            </a:moveTo>
                            <a:lnTo>
                              <a:pt x="28594" y="11114"/>
                            </a:lnTo>
                            <a:lnTo>
                              <a:pt x="22367" y="0"/>
                            </a:lnTo>
                            <a:lnTo>
                              <a:pt x="5882" y="0"/>
                            </a:lnTo>
                            <a:lnTo>
                              <a:pt x="95" y="11219"/>
                            </a:lnTo>
                            <a:close/>
                          </a:path>
                        </a:pathLst>
                      </a:custGeom>
                      <a:gradFill>
                        <a:gsLst>
                          <a:gs pos="0">
                            <a:srgbClr val="E1ECEE"/>
                          </a:gs>
                          <a:gs pos="100000">
                            <a:srgbClr val="262626"/>
                          </a:gs>
                        </a:gsLst>
                        <a:lin ang="5400000" scaled="0"/>
                      </a:gradFill>
                      <a:ln w="7600" cap="flat">
                        <a:noFill/>
                        <a:miter lim="800000"/>
                      </a:ln>
                    </p:spPr>
                  </p:sp>
                  <p:sp>
                    <p:nvSpPr>
                      <p:cNvPr id="2097" name="2096 Forma libre"/>
                      <p:cNvSpPr/>
                      <p:nvPr/>
                    </p:nvSpPr>
                    <p:spPr>
                      <a:xfrm>
                        <a:off x="3044880" y="1618907"/>
                        <a:ext cx="28502" cy="11219"/>
                      </a:xfrm>
                      <a:custGeom>
                        <a:avLst/>
                        <a:gdLst/>
                        <a:ahLst/>
                        <a:cxnLst/>
                        <a:rect l="0" t="0" r="0" b="0"/>
                        <a:pathLst>
                          <a:path w="28502" h="11219">
                            <a:moveTo>
                              <a:pt x="95" y="11219"/>
                            </a:moveTo>
                            <a:lnTo>
                              <a:pt x="28594" y="11114"/>
                            </a:lnTo>
                            <a:lnTo>
                              <a:pt x="22367" y="0"/>
                            </a:lnTo>
                            <a:lnTo>
                              <a:pt x="5882" y="0"/>
                            </a:lnTo>
                            <a:lnTo>
                              <a:pt x="95" y="11219"/>
                            </a:lnTo>
                            <a:close/>
                          </a:path>
                        </a:pathLst>
                      </a:custGeom>
                      <a:gradFill>
                        <a:gsLst>
                          <a:gs pos="0">
                            <a:srgbClr val="E1ECEE"/>
                          </a:gs>
                          <a:gs pos="100000">
                            <a:srgbClr val="262626"/>
                          </a:gs>
                        </a:gsLst>
                        <a:lin ang="5400000" scaled="0"/>
                      </a:gradFill>
                      <a:ln w="7600" cap="flat">
                        <a:noFill/>
                        <a:miter lim="800000"/>
                      </a:ln>
                    </p:spPr>
                  </p:sp>
                  <p:sp>
                    <p:nvSpPr>
                      <p:cNvPr id="2098" name="2097 Forma libre"/>
                      <p:cNvSpPr/>
                      <p:nvPr/>
                    </p:nvSpPr>
                    <p:spPr>
                      <a:xfrm>
                        <a:off x="3067086" y="1618907"/>
                        <a:ext cx="27998" cy="11219"/>
                      </a:xfrm>
                      <a:custGeom>
                        <a:avLst/>
                        <a:gdLst/>
                        <a:ahLst/>
                        <a:cxnLst/>
                        <a:rect l="0" t="0" r="0" b="0"/>
                        <a:pathLst>
                          <a:path w="27998" h="11219">
                            <a:moveTo>
                              <a:pt x="93" y="11219"/>
                            </a:moveTo>
                            <a:lnTo>
                              <a:pt x="28088" y="11114"/>
                            </a:lnTo>
                            <a:lnTo>
                              <a:pt x="21971" y="0"/>
                            </a:lnTo>
                            <a:lnTo>
                              <a:pt x="5778" y="0"/>
                            </a:lnTo>
                            <a:lnTo>
                              <a:pt x="93" y="11219"/>
                            </a:lnTo>
                            <a:close/>
                          </a:path>
                        </a:pathLst>
                      </a:custGeom>
                      <a:gradFill>
                        <a:gsLst>
                          <a:gs pos="0">
                            <a:srgbClr val="E1ECEE"/>
                          </a:gs>
                          <a:gs pos="100000">
                            <a:srgbClr val="262626"/>
                          </a:gs>
                        </a:gsLst>
                        <a:lin ang="5400000" scaled="0"/>
                      </a:gradFill>
                      <a:ln w="7600" cap="flat">
                        <a:noFill/>
                        <a:miter lim="800000"/>
                      </a:ln>
                    </p:spPr>
                  </p:sp>
                  <p:sp>
                    <p:nvSpPr>
                      <p:cNvPr id="2099" name="2098 Forma libre"/>
                      <p:cNvSpPr/>
                      <p:nvPr/>
                    </p:nvSpPr>
                    <p:spPr>
                      <a:xfrm>
                        <a:off x="3089011" y="1618907"/>
                        <a:ext cx="28502" cy="11219"/>
                      </a:xfrm>
                      <a:custGeom>
                        <a:avLst/>
                        <a:gdLst/>
                        <a:ahLst/>
                        <a:cxnLst/>
                        <a:rect l="0" t="0" r="0" b="0"/>
                        <a:pathLst>
                          <a:path w="28502" h="11219">
                            <a:moveTo>
                              <a:pt x="95" y="11219"/>
                            </a:moveTo>
                            <a:lnTo>
                              <a:pt x="28594" y="11114"/>
                            </a:lnTo>
                            <a:lnTo>
                              <a:pt x="22367" y="0"/>
                            </a:lnTo>
                            <a:lnTo>
                              <a:pt x="5882" y="0"/>
                            </a:lnTo>
                            <a:lnTo>
                              <a:pt x="95" y="11219"/>
                            </a:lnTo>
                            <a:close/>
                          </a:path>
                        </a:pathLst>
                      </a:custGeom>
                      <a:gradFill>
                        <a:gsLst>
                          <a:gs pos="0">
                            <a:srgbClr val="E1ECEE"/>
                          </a:gs>
                          <a:gs pos="100000">
                            <a:srgbClr val="262626"/>
                          </a:gs>
                        </a:gsLst>
                        <a:lin ang="5400000" scaled="0"/>
                      </a:gradFill>
                      <a:ln w="7600" cap="flat">
                        <a:noFill/>
                        <a:miter lim="800000"/>
                      </a:ln>
                    </p:spPr>
                  </p:sp>
                  <p:sp>
                    <p:nvSpPr>
                      <p:cNvPr id="2100" name="2099 Forma libre"/>
                      <p:cNvSpPr/>
                      <p:nvPr/>
                    </p:nvSpPr>
                    <p:spPr>
                      <a:xfrm>
                        <a:off x="3111934" y="1618907"/>
                        <a:ext cx="28502" cy="11219"/>
                      </a:xfrm>
                      <a:custGeom>
                        <a:avLst/>
                        <a:gdLst/>
                        <a:ahLst/>
                        <a:cxnLst/>
                        <a:rect l="0" t="0" r="0" b="0"/>
                        <a:pathLst>
                          <a:path w="28502" h="11219">
                            <a:moveTo>
                              <a:pt x="95" y="11219"/>
                            </a:moveTo>
                            <a:lnTo>
                              <a:pt x="28594" y="11114"/>
                            </a:lnTo>
                            <a:lnTo>
                              <a:pt x="22367" y="0"/>
                            </a:lnTo>
                            <a:lnTo>
                              <a:pt x="5882" y="0"/>
                            </a:lnTo>
                            <a:lnTo>
                              <a:pt x="95" y="11219"/>
                            </a:lnTo>
                            <a:close/>
                          </a:path>
                        </a:pathLst>
                      </a:custGeom>
                      <a:gradFill>
                        <a:gsLst>
                          <a:gs pos="0">
                            <a:srgbClr val="E1ECEE"/>
                          </a:gs>
                          <a:gs pos="100000">
                            <a:srgbClr val="262626"/>
                          </a:gs>
                        </a:gsLst>
                        <a:lin ang="5400000" scaled="0"/>
                      </a:gradFill>
                      <a:ln w="7600" cap="flat">
                        <a:noFill/>
                        <a:miter lim="800000"/>
                      </a:ln>
                    </p:spPr>
                  </p:sp>
                  <p:sp>
                    <p:nvSpPr>
                      <p:cNvPr id="2101" name="2100 Forma libre"/>
                      <p:cNvSpPr/>
                      <p:nvPr/>
                    </p:nvSpPr>
                    <p:spPr>
                      <a:xfrm>
                        <a:off x="3135148" y="1619229"/>
                        <a:ext cx="28502" cy="11219"/>
                      </a:xfrm>
                      <a:custGeom>
                        <a:avLst/>
                        <a:gdLst/>
                        <a:ahLst/>
                        <a:cxnLst/>
                        <a:rect l="0" t="0" r="0" b="0"/>
                        <a:pathLst>
                          <a:path w="28502" h="11219">
                            <a:moveTo>
                              <a:pt x="95" y="11219"/>
                            </a:moveTo>
                            <a:lnTo>
                              <a:pt x="28594" y="11114"/>
                            </a:lnTo>
                            <a:lnTo>
                              <a:pt x="22367" y="0"/>
                            </a:lnTo>
                            <a:lnTo>
                              <a:pt x="5882" y="0"/>
                            </a:lnTo>
                            <a:lnTo>
                              <a:pt x="95" y="11219"/>
                            </a:lnTo>
                            <a:close/>
                          </a:path>
                        </a:pathLst>
                      </a:custGeom>
                      <a:gradFill>
                        <a:gsLst>
                          <a:gs pos="0">
                            <a:srgbClr val="E1ECEE"/>
                          </a:gs>
                          <a:gs pos="100000">
                            <a:srgbClr val="262626"/>
                          </a:gs>
                        </a:gsLst>
                        <a:lin ang="5400000" scaled="0"/>
                      </a:gradFill>
                      <a:ln w="7600" cap="flat">
                        <a:noFill/>
                        <a:miter lim="800000"/>
                      </a:ln>
                    </p:spPr>
                  </p:sp>
                  <p:sp>
                    <p:nvSpPr>
                      <p:cNvPr id="2102" name="2101 Forma libre"/>
                      <p:cNvSpPr/>
                      <p:nvPr/>
                    </p:nvSpPr>
                    <p:spPr>
                      <a:xfrm>
                        <a:off x="3157357" y="1619229"/>
                        <a:ext cx="27998" cy="11219"/>
                      </a:xfrm>
                      <a:custGeom>
                        <a:avLst/>
                        <a:gdLst/>
                        <a:ahLst/>
                        <a:cxnLst/>
                        <a:rect l="0" t="0" r="0" b="0"/>
                        <a:pathLst>
                          <a:path w="27998" h="11219">
                            <a:moveTo>
                              <a:pt x="93" y="11219"/>
                            </a:moveTo>
                            <a:lnTo>
                              <a:pt x="28088" y="11114"/>
                            </a:lnTo>
                            <a:lnTo>
                              <a:pt x="21971" y="0"/>
                            </a:lnTo>
                            <a:lnTo>
                              <a:pt x="5778" y="0"/>
                            </a:lnTo>
                            <a:lnTo>
                              <a:pt x="93" y="11219"/>
                            </a:lnTo>
                            <a:close/>
                          </a:path>
                        </a:pathLst>
                      </a:custGeom>
                      <a:gradFill>
                        <a:gsLst>
                          <a:gs pos="0">
                            <a:srgbClr val="E1ECEE"/>
                          </a:gs>
                          <a:gs pos="100000">
                            <a:srgbClr val="262626"/>
                          </a:gs>
                        </a:gsLst>
                        <a:lin ang="5400000" scaled="0"/>
                      </a:gradFill>
                      <a:ln w="7600" cap="flat">
                        <a:noFill/>
                        <a:miter lim="800000"/>
                      </a:ln>
                    </p:spPr>
                  </p:sp>
                  <p:sp>
                    <p:nvSpPr>
                      <p:cNvPr id="2103" name="2102 Forma libre"/>
                      <p:cNvSpPr/>
                      <p:nvPr/>
                    </p:nvSpPr>
                    <p:spPr>
                      <a:xfrm>
                        <a:off x="3180131" y="1619238"/>
                        <a:ext cx="28208" cy="11219"/>
                      </a:xfrm>
                      <a:custGeom>
                        <a:avLst/>
                        <a:gdLst/>
                        <a:ahLst/>
                        <a:cxnLst/>
                        <a:rect l="0" t="0" r="0" b="0"/>
                        <a:pathLst>
                          <a:path w="28208" h="11219">
                            <a:moveTo>
                              <a:pt x="94" y="11219"/>
                            </a:moveTo>
                            <a:lnTo>
                              <a:pt x="28298" y="11114"/>
                            </a:lnTo>
                            <a:lnTo>
                              <a:pt x="22135" y="0"/>
                            </a:lnTo>
                            <a:lnTo>
                              <a:pt x="5821" y="0"/>
                            </a:lnTo>
                            <a:lnTo>
                              <a:pt x="94" y="11219"/>
                            </a:lnTo>
                            <a:close/>
                          </a:path>
                        </a:pathLst>
                      </a:custGeom>
                      <a:gradFill>
                        <a:gsLst>
                          <a:gs pos="0">
                            <a:srgbClr val="E1ECEE"/>
                          </a:gs>
                          <a:gs pos="100000">
                            <a:srgbClr val="262626"/>
                          </a:gs>
                        </a:gsLst>
                        <a:lin ang="5400000" scaled="0"/>
                      </a:gradFill>
                      <a:ln w="7600" cap="flat">
                        <a:noFill/>
                        <a:miter lim="800000"/>
                      </a:ln>
                    </p:spPr>
                  </p:sp>
                  <p:sp>
                    <p:nvSpPr>
                      <p:cNvPr id="2104" name="2103 Forma libre"/>
                      <p:cNvSpPr/>
                      <p:nvPr/>
                    </p:nvSpPr>
                    <p:spPr>
                      <a:xfrm>
                        <a:off x="3202339" y="1619238"/>
                        <a:ext cx="26796" cy="11219"/>
                      </a:xfrm>
                      <a:custGeom>
                        <a:avLst/>
                        <a:gdLst/>
                        <a:ahLst/>
                        <a:cxnLst/>
                        <a:rect l="0" t="0" r="0" b="0"/>
                        <a:pathLst>
                          <a:path w="26796" h="11219">
                            <a:moveTo>
                              <a:pt x="89" y="11219"/>
                            </a:moveTo>
                            <a:lnTo>
                              <a:pt x="26882" y="11114"/>
                            </a:lnTo>
                            <a:lnTo>
                              <a:pt x="21028" y="0"/>
                            </a:lnTo>
                            <a:lnTo>
                              <a:pt x="5529" y="0"/>
                            </a:lnTo>
                            <a:lnTo>
                              <a:pt x="89" y="11219"/>
                            </a:lnTo>
                            <a:close/>
                          </a:path>
                        </a:pathLst>
                      </a:custGeom>
                      <a:gradFill>
                        <a:gsLst>
                          <a:gs pos="0">
                            <a:srgbClr val="E1ECEE"/>
                          </a:gs>
                          <a:gs pos="100000">
                            <a:srgbClr val="262626"/>
                          </a:gs>
                        </a:gsLst>
                        <a:lin ang="5400000" scaled="0"/>
                      </a:gradFill>
                      <a:ln w="7600" cap="flat">
                        <a:noFill/>
                        <a:miter lim="800000"/>
                      </a:ln>
                    </p:spPr>
                  </p:sp>
                  <p:sp>
                    <p:nvSpPr>
                      <p:cNvPr id="2105" name="2104 Forma libre"/>
                      <p:cNvSpPr/>
                      <p:nvPr/>
                    </p:nvSpPr>
                    <p:spPr>
                      <a:xfrm>
                        <a:off x="3224496" y="1619238"/>
                        <a:ext cx="26796" cy="11219"/>
                      </a:xfrm>
                      <a:custGeom>
                        <a:avLst/>
                        <a:gdLst/>
                        <a:ahLst/>
                        <a:cxnLst/>
                        <a:rect l="0" t="0" r="0" b="0"/>
                        <a:pathLst>
                          <a:path w="26796" h="11219">
                            <a:moveTo>
                              <a:pt x="89" y="11219"/>
                            </a:moveTo>
                            <a:lnTo>
                              <a:pt x="26882" y="11114"/>
                            </a:lnTo>
                            <a:lnTo>
                              <a:pt x="21028" y="0"/>
                            </a:lnTo>
                            <a:lnTo>
                              <a:pt x="5529" y="0"/>
                            </a:lnTo>
                            <a:lnTo>
                              <a:pt x="89" y="11219"/>
                            </a:lnTo>
                            <a:close/>
                          </a:path>
                        </a:pathLst>
                      </a:custGeom>
                      <a:gradFill>
                        <a:gsLst>
                          <a:gs pos="0">
                            <a:srgbClr val="E1ECEE"/>
                          </a:gs>
                          <a:gs pos="100000">
                            <a:srgbClr val="262626"/>
                          </a:gs>
                        </a:gsLst>
                        <a:lin ang="5400000" scaled="0"/>
                      </a:gradFill>
                      <a:ln w="7600" cap="flat">
                        <a:noFill/>
                        <a:miter lim="800000"/>
                      </a:ln>
                    </p:spPr>
                  </p:sp>
                </p:grpSp>
              </p:grpSp>
              <p:sp>
                <p:nvSpPr>
                  <p:cNvPr id="2106" name="Rectangle"/>
                  <p:cNvSpPr/>
                  <p:nvPr/>
                </p:nvSpPr>
                <p:spPr>
                  <a:xfrm>
                    <a:off x="2959017" y="1644676"/>
                    <a:ext cx="524522" cy="8142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524522" h="8142">
                        <a:moveTo>
                          <a:pt x="0" y="0"/>
                        </a:moveTo>
                        <a:lnTo>
                          <a:pt x="524522" y="0"/>
                        </a:lnTo>
                        <a:lnTo>
                          <a:pt x="524522" y="8142"/>
                        </a:lnTo>
                        <a:lnTo>
                          <a:pt x="0" y="814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CAD4D6"/>
                      </a:gs>
                      <a:gs pos="100000">
                        <a:srgbClr val="707677"/>
                      </a:gs>
                    </a:gsLst>
                    <a:lin ang="0" scaled="0"/>
                  </a:gradFill>
                  <a:ln w="7600" cap="flat">
                    <a:noFill/>
                    <a:miter lim="800000"/>
                  </a:ln>
                </p:spPr>
              </p:sp>
              <p:grpSp>
                <p:nvGrpSpPr>
                  <p:cNvPr id="2507" name="2106 Grupo"/>
                  <p:cNvGrpSpPr/>
                  <p:nvPr/>
                </p:nvGrpSpPr>
                <p:grpSpPr>
                  <a:xfrm>
                    <a:off x="2964994" y="1620873"/>
                    <a:ext cx="333402" cy="9760"/>
                    <a:chOff x="2964994" y="1620873"/>
                    <a:chExt cx="333402" cy="9760"/>
                  </a:xfrm>
                </p:grpSpPr>
                <p:sp>
                  <p:nvSpPr>
                    <p:cNvPr id="2108" name="2107 Forma libre"/>
                    <p:cNvSpPr/>
                    <p:nvPr/>
                  </p:nvSpPr>
                  <p:spPr>
                    <a:xfrm>
                      <a:off x="2965034" y="1621151"/>
                      <a:ext cx="32893" cy="9230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32893" h="9230">
                          <a:moveTo>
                            <a:pt x="-157" y="9243"/>
                          </a:moveTo>
                          <a:lnTo>
                            <a:pt x="32853" y="8845"/>
                          </a:lnTo>
                          <a:lnTo>
                            <a:pt x="29020" y="251"/>
                          </a:lnTo>
                          <a:lnTo>
                            <a:pt x="3283" y="108"/>
                          </a:lnTo>
                          <a:lnTo>
                            <a:pt x="-157" y="9243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383B3B"/>
                        </a:gs>
                        <a:gs pos="100000">
                          <a:srgbClr val="161717"/>
                        </a:gs>
                      </a:gsLst>
                      <a:lin ang="0" scaled="0"/>
                    </a:gradFill>
                    <a:ln w="7600" cap="flat">
                      <a:noFill/>
                      <a:miter lim="800000"/>
                    </a:ln>
                  </p:spPr>
                </p:sp>
                <p:sp>
                  <p:nvSpPr>
                    <p:cNvPr id="2109" name="2108 Forma libre"/>
                    <p:cNvSpPr/>
                    <p:nvPr/>
                  </p:nvSpPr>
                  <p:spPr>
                    <a:xfrm>
                      <a:off x="3250220" y="1620966"/>
                      <a:ext cx="48246" cy="9548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48246" h="9548">
                          <a:moveTo>
                            <a:pt x="0" y="9480"/>
                          </a:moveTo>
                          <a:lnTo>
                            <a:pt x="48246" y="9359"/>
                          </a:lnTo>
                          <a:lnTo>
                            <a:pt x="45257" y="-26"/>
                          </a:lnTo>
                          <a:lnTo>
                            <a:pt x="3443" y="451"/>
                          </a:lnTo>
                          <a:lnTo>
                            <a:pt x="0" y="9480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383B3B"/>
                        </a:gs>
                        <a:gs pos="100000">
                          <a:srgbClr val="161717"/>
                        </a:gs>
                      </a:gsLst>
                      <a:lin ang="0" scaled="0"/>
                    </a:gradFill>
                    <a:ln w="7600" cap="flat">
                      <a:noFill/>
                      <a:miter lim="800000"/>
                    </a:ln>
                  </p:spPr>
                </p:sp>
                <p:grpSp>
                  <p:nvGrpSpPr>
                    <p:cNvPr id="2511" name="2109 Grupo"/>
                    <p:cNvGrpSpPr/>
                    <p:nvPr/>
                  </p:nvGrpSpPr>
                  <p:grpSpPr>
                    <a:xfrm>
                      <a:off x="3002039" y="1620873"/>
                      <a:ext cx="247391" cy="9760"/>
                      <a:chOff x="3002039" y="1620873"/>
                      <a:chExt cx="247391" cy="9760"/>
                    </a:xfrm>
                  </p:grpSpPr>
                  <p:sp>
                    <p:nvSpPr>
                      <p:cNvPr id="2111" name="2110 Forma libre"/>
                      <p:cNvSpPr/>
                      <p:nvPr/>
                    </p:nvSpPr>
                    <p:spPr>
                      <a:xfrm>
                        <a:off x="3002115" y="1621122"/>
                        <a:ext cx="21869" cy="9135"/>
                      </a:xfrm>
                      <a:custGeom>
                        <a:avLst/>
                        <a:gdLst/>
                        <a:ahLst/>
                        <a:cxnLst/>
                        <a:rect l="0" t="0" r="0" b="0"/>
                        <a:pathLst>
                          <a:path w="21869" h="9135">
                            <a:moveTo>
                              <a:pt x="0" y="9135"/>
                            </a:moveTo>
                            <a:lnTo>
                              <a:pt x="21869" y="9135"/>
                            </a:lnTo>
                            <a:lnTo>
                              <a:pt x="19638" y="0"/>
                            </a:lnTo>
                            <a:lnTo>
                              <a:pt x="2678" y="0"/>
                            </a:lnTo>
                            <a:lnTo>
                              <a:pt x="0" y="9135"/>
                            </a:lnTo>
                            <a:close/>
                          </a:path>
                        </a:pathLst>
                      </a:custGeom>
                      <a:gradFill>
                        <a:gsLst>
                          <a:gs pos="0">
                            <a:srgbClr val="383B3B"/>
                          </a:gs>
                          <a:gs pos="100000">
                            <a:srgbClr val="161717"/>
                          </a:gs>
                        </a:gsLst>
                        <a:lin ang="0" scaled="0"/>
                      </a:gradFill>
                      <a:ln w="7600" cap="flat">
                        <a:noFill/>
                        <a:miter lim="800000"/>
                      </a:ln>
                    </p:spPr>
                  </p:sp>
                  <p:sp>
                    <p:nvSpPr>
                      <p:cNvPr id="2112" name="2111 Forma libre"/>
                      <p:cNvSpPr/>
                      <p:nvPr/>
                    </p:nvSpPr>
                    <p:spPr>
                      <a:xfrm>
                        <a:off x="3025409" y="1621175"/>
                        <a:ext cx="22035" cy="9071"/>
                      </a:xfrm>
                      <a:custGeom>
                        <a:avLst/>
                        <a:gdLst/>
                        <a:ahLst/>
                        <a:cxnLst/>
                        <a:rect l="0" t="0" r="0" b="0"/>
                        <a:pathLst>
                          <a:path w="22035" h="9071">
                            <a:moveTo>
                              <a:pt x="0" y="9134"/>
                            </a:moveTo>
                            <a:lnTo>
                              <a:pt x="21993" y="9134"/>
                            </a:lnTo>
                            <a:lnTo>
                              <a:pt x="18711" y="0"/>
                            </a:lnTo>
                            <a:lnTo>
                              <a:pt x="2552" y="0"/>
                            </a:lnTo>
                            <a:lnTo>
                              <a:pt x="0" y="9134"/>
                            </a:lnTo>
                            <a:close/>
                          </a:path>
                        </a:pathLst>
                      </a:custGeom>
                      <a:gradFill>
                        <a:gsLst>
                          <a:gs pos="0">
                            <a:srgbClr val="383B3B"/>
                          </a:gs>
                          <a:gs pos="100000">
                            <a:srgbClr val="161717"/>
                          </a:gs>
                        </a:gsLst>
                        <a:lin ang="0" scaled="0"/>
                      </a:gradFill>
                      <a:ln w="7600" cap="flat">
                        <a:noFill/>
                        <a:miter lim="800000"/>
                      </a:ln>
                    </p:spPr>
                  </p:sp>
                  <p:sp>
                    <p:nvSpPr>
                      <p:cNvPr id="2113" name="2112 Forma libre"/>
                      <p:cNvSpPr/>
                      <p:nvPr/>
                    </p:nvSpPr>
                    <p:spPr>
                      <a:xfrm>
                        <a:off x="3048485" y="1621202"/>
                        <a:ext cx="21869" cy="9135"/>
                      </a:xfrm>
                      <a:custGeom>
                        <a:avLst/>
                        <a:gdLst/>
                        <a:ahLst/>
                        <a:cxnLst/>
                        <a:rect l="0" t="0" r="0" b="0"/>
                        <a:pathLst>
                          <a:path w="21869" h="9135">
                            <a:moveTo>
                              <a:pt x="0" y="9135"/>
                            </a:moveTo>
                            <a:lnTo>
                              <a:pt x="21869" y="9135"/>
                            </a:lnTo>
                            <a:lnTo>
                              <a:pt x="19638" y="0"/>
                            </a:lnTo>
                            <a:lnTo>
                              <a:pt x="2678" y="0"/>
                            </a:lnTo>
                            <a:lnTo>
                              <a:pt x="0" y="9135"/>
                            </a:lnTo>
                            <a:close/>
                          </a:path>
                        </a:pathLst>
                      </a:custGeom>
                      <a:gradFill>
                        <a:gsLst>
                          <a:gs pos="0">
                            <a:srgbClr val="383B3B"/>
                          </a:gs>
                          <a:gs pos="100000">
                            <a:srgbClr val="161717"/>
                          </a:gs>
                        </a:gsLst>
                        <a:lin ang="0" scaled="0"/>
                      </a:gradFill>
                      <a:ln w="7600" cap="flat">
                        <a:noFill/>
                        <a:miter lim="800000"/>
                      </a:ln>
                    </p:spPr>
                  </p:sp>
                  <p:sp>
                    <p:nvSpPr>
                      <p:cNvPr id="2114" name="2113 Forma libre"/>
                      <p:cNvSpPr/>
                      <p:nvPr/>
                    </p:nvSpPr>
                    <p:spPr>
                      <a:xfrm>
                        <a:off x="3070833" y="1621235"/>
                        <a:ext cx="22035" cy="9071"/>
                      </a:xfrm>
                      <a:custGeom>
                        <a:avLst/>
                        <a:gdLst/>
                        <a:ahLst/>
                        <a:cxnLst/>
                        <a:rect l="0" t="0" r="0" b="0"/>
                        <a:pathLst>
                          <a:path w="22035" h="9071">
                            <a:moveTo>
                              <a:pt x="0" y="9134"/>
                            </a:moveTo>
                            <a:lnTo>
                              <a:pt x="21993" y="9134"/>
                            </a:lnTo>
                            <a:lnTo>
                              <a:pt x="18711" y="0"/>
                            </a:lnTo>
                            <a:lnTo>
                              <a:pt x="2552" y="0"/>
                            </a:lnTo>
                            <a:lnTo>
                              <a:pt x="0" y="9134"/>
                            </a:lnTo>
                            <a:close/>
                          </a:path>
                        </a:pathLst>
                      </a:custGeom>
                      <a:gradFill>
                        <a:gsLst>
                          <a:gs pos="0">
                            <a:srgbClr val="383B3B"/>
                          </a:gs>
                          <a:gs pos="100000">
                            <a:srgbClr val="161717"/>
                          </a:gs>
                        </a:gsLst>
                        <a:lin ang="0" scaled="0"/>
                      </a:gradFill>
                      <a:ln w="7600" cap="flat">
                        <a:noFill/>
                        <a:miter lim="800000"/>
                      </a:ln>
                    </p:spPr>
                  </p:sp>
                  <p:sp>
                    <p:nvSpPr>
                      <p:cNvPr id="2115" name="2114 Forma libre"/>
                      <p:cNvSpPr/>
                      <p:nvPr/>
                    </p:nvSpPr>
                    <p:spPr>
                      <a:xfrm>
                        <a:off x="3092905" y="1621202"/>
                        <a:ext cx="21869" cy="9135"/>
                      </a:xfrm>
                      <a:custGeom>
                        <a:avLst/>
                        <a:gdLst/>
                        <a:ahLst/>
                        <a:cxnLst/>
                        <a:rect l="0" t="0" r="0" b="0"/>
                        <a:pathLst>
                          <a:path w="21869" h="9135">
                            <a:moveTo>
                              <a:pt x="0" y="9135"/>
                            </a:moveTo>
                            <a:lnTo>
                              <a:pt x="21869" y="9135"/>
                            </a:lnTo>
                            <a:lnTo>
                              <a:pt x="19638" y="0"/>
                            </a:lnTo>
                            <a:lnTo>
                              <a:pt x="2678" y="0"/>
                            </a:lnTo>
                            <a:lnTo>
                              <a:pt x="0" y="9135"/>
                            </a:lnTo>
                            <a:close/>
                          </a:path>
                        </a:pathLst>
                      </a:custGeom>
                      <a:gradFill>
                        <a:gsLst>
                          <a:gs pos="0">
                            <a:srgbClr val="383B3B"/>
                          </a:gs>
                          <a:gs pos="100000">
                            <a:srgbClr val="161717"/>
                          </a:gs>
                        </a:gsLst>
                        <a:lin ang="0" scaled="0"/>
                      </a:gradFill>
                      <a:ln w="7600" cap="flat">
                        <a:noFill/>
                        <a:miter lim="800000"/>
                      </a:ln>
                    </p:spPr>
                  </p:sp>
                  <p:sp>
                    <p:nvSpPr>
                      <p:cNvPr id="2116" name="2115 Forma libre"/>
                      <p:cNvSpPr/>
                      <p:nvPr/>
                    </p:nvSpPr>
                    <p:spPr>
                      <a:xfrm>
                        <a:off x="3116197" y="1621260"/>
                        <a:ext cx="22035" cy="9071"/>
                      </a:xfrm>
                      <a:custGeom>
                        <a:avLst/>
                        <a:gdLst/>
                        <a:ahLst/>
                        <a:cxnLst/>
                        <a:rect l="0" t="0" r="0" b="0"/>
                        <a:pathLst>
                          <a:path w="22035" h="9071">
                            <a:moveTo>
                              <a:pt x="0" y="9134"/>
                            </a:moveTo>
                            <a:lnTo>
                              <a:pt x="21993" y="9134"/>
                            </a:lnTo>
                            <a:lnTo>
                              <a:pt x="18711" y="0"/>
                            </a:lnTo>
                            <a:lnTo>
                              <a:pt x="2552" y="0"/>
                            </a:lnTo>
                            <a:lnTo>
                              <a:pt x="0" y="9134"/>
                            </a:lnTo>
                            <a:close/>
                          </a:path>
                        </a:pathLst>
                      </a:custGeom>
                      <a:gradFill>
                        <a:gsLst>
                          <a:gs pos="0">
                            <a:srgbClr val="383B3B"/>
                          </a:gs>
                          <a:gs pos="100000">
                            <a:srgbClr val="161717"/>
                          </a:gs>
                        </a:gsLst>
                        <a:lin ang="0" scaled="0"/>
                      </a:gradFill>
                      <a:ln w="7600" cap="flat">
                        <a:noFill/>
                        <a:miter lim="800000"/>
                      </a:ln>
                    </p:spPr>
                  </p:sp>
                  <p:sp>
                    <p:nvSpPr>
                      <p:cNvPr id="2117" name="2116 Forma libre"/>
                      <p:cNvSpPr/>
                      <p:nvPr/>
                    </p:nvSpPr>
                    <p:spPr>
                      <a:xfrm>
                        <a:off x="3138556" y="1621047"/>
                        <a:ext cx="21796" cy="9309"/>
                      </a:xfrm>
                      <a:custGeom>
                        <a:avLst/>
                        <a:gdLst/>
                        <a:ahLst/>
                        <a:cxnLst/>
                        <a:rect l="0" t="0" r="0" b="0"/>
                        <a:pathLst>
                          <a:path w="21796" h="9309">
                            <a:moveTo>
                              <a:pt x="0" y="9373"/>
                            </a:moveTo>
                            <a:lnTo>
                              <a:pt x="21868" y="9373"/>
                            </a:lnTo>
                            <a:lnTo>
                              <a:pt x="18064" y="33"/>
                            </a:lnTo>
                            <a:lnTo>
                              <a:pt x="2677" y="238"/>
                            </a:lnTo>
                            <a:lnTo>
                              <a:pt x="0" y="9373"/>
                            </a:lnTo>
                            <a:close/>
                          </a:path>
                        </a:pathLst>
                      </a:custGeom>
                      <a:gradFill>
                        <a:gsLst>
                          <a:gs pos="0">
                            <a:srgbClr val="383B3B"/>
                          </a:gs>
                          <a:gs pos="100000">
                            <a:srgbClr val="161717"/>
                          </a:gs>
                        </a:gsLst>
                        <a:lin ang="0" scaled="0"/>
                      </a:gradFill>
                      <a:ln w="7600" cap="flat">
                        <a:noFill/>
                        <a:miter lim="800000"/>
                      </a:ln>
                    </p:spPr>
                  </p:sp>
                  <p:sp>
                    <p:nvSpPr>
                      <p:cNvPr id="2118" name="2117 Forma libre"/>
                      <p:cNvSpPr/>
                      <p:nvPr/>
                    </p:nvSpPr>
                    <p:spPr>
                      <a:xfrm>
                        <a:off x="3160663" y="1621315"/>
                        <a:ext cx="22035" cy="9071"/>
                      </a:xfrm>
                      <a:custGeom>
                        <a:avLst/>
                        <a:gdLst/>
                        <a:ahLst/>
                        <a:cxnLst/>
                        <a:rect l="0" t="0" r="0" b="0"/>
                        <a:pathLst>
                          <a:path w="22035" h="9071">
                            <a:moveTo>
                              <a:pt x="0" y="9134"/>
                            </a:moveTo>
                            <a:lnTo>
                              <a:pt x="21993" y="9134"/>
                            </a:lnTo>
                            <a:lnTo>
                              <a:pt x="18711" y="0"/>
                            </a:lnTo>
                            <a:lnTo>
                              <a:pt x="2552" y="0"/>
                            </a:lnTo>
                            <a:lnTo>
                              <a:pt x="0" y="9134"/>
                            </a:lnTo>
                            <a:close/>
                          </a:path>
                        </a:pathLst>
                      </a:custGeom>
                      <a:gradFill>
                        <a:gsLst>
                          <a:gs pos="0">
                            <a:srgbClr val="383B3B"/>
                          </a:gs>
                          <a:gs pos="100000">
                            <a:srgbClr val="161717"/>
                          </a:gs>
                        </a:gsLst>
                        <a:lin ang="0" scaled="0"/>
                      </a:gradFill>
                      <a:ln w="7600" cap="flat">
                        <a:noFill/>
                        <a:miter lim="800000"/>
                      </a:ln>
                    </p:spPr>
                  </p:sp>
                  <p:sp>
                    <p:nvSpPr>
                      <p:cNvPr id="2119" name="2118 Forma libre"/>
                      <p:cNvSpPr/>
                      <p:nvPr/>
                    </p:nvSpPr>
                    <p:spPr>
                      <a:xfrm>
                        <a:off x="3183691" y="1620708"/>
                        <a:ext cx="21796" cy="9309"/>
                      </a:xfrm>
                      <a:custGeom>
                        <a:avLst/>
                        <a:gdLst/>
                        <a:ahLst/>
                        <a:cxnLst/>
                        <a:rect l="0" t="0" r="0" b="0"/>
                        <a:pathLst>
                          <a:path w="21796" h="9309">
                            <a:moveTo>
                              <a:pt x="0" y="9373"/>
                            </a:moveTo>
                            <a:lnTo>
                              <a:pt x="21868" y="9373"/>
                            </a:lnTo>
                            <a:lnTo>
                              <a:pt x="18064" y="33"/>
                            </a:lnTo>
                            <a:lnTo>
                              <a:pt x="2677" y="238"/>
                            </a:lnTo>
                            <a:lnTo>
                              <a:pt x="0" y="9373"/>
                            </a:lnTo>
                            <a:close/>
                          </a:path>
                        </a:pathLst>
                      </a:custGeom>
                      <a:gradFill>
                        <a:gsLst>
                          <a:gs pos="0">
                            <a:srgbClr val="383B3B"/>
                          </a:gs>
                          <a:gs pos="100000">
                            <a:srgbClr val="161717"/>
                          </a:gs>
                        </a:gsLst>
                        <a:lin ang="0" scaled="0"/>
                      </a:gradFill>
                      <a:ln w="7600" cap="flat">
                        <a:noFill/>
                        <a:miter lim="800000"/>
                      </a:ln>
                    </p:spPr>
                  </p:sp>
                  <p:sp>
                    <p:nvSpPr>
                      <p:cNvPr id="2120" name="2119 Forma libre"/>
                      <p:cNvSpPr/>
                      <p:nvPr/>
                    </p:nvSpPr>
                    <p:spPr>
                      <a:xfrm>
                        <a:off x="3205797" y="1620976"/>
                        <a:ext cx="22035" cy="9071"/>
                      </a:xfrm>
                      <a:custGeom>
                        <a:avLst/>
                        <a:gdLst/>
                        <a:ahLst/>
                        <a:cxnLst/>
                        <a:rect l="0" t="0" r="0" b="0"/>
                        <a:pathLst>
                          <a:path w="22035" h="9071">
                            <a:moveTo>
                              <a:pt x="0" y="9134"/>
                            </a:moveTo>
                            <a:lnTo>
                              <a:pt x="21993" y="9134"/>
                            </a:lnTo>
                            <a:lnTo>
                              <a:pt x="18711" y="0"/>
                            </a:lnTo>
                            <a:lnTo>
                              <a:pt x="2552" y="0"/>
                            </a:lnTo>
                            <a:lnTo>
                              <a:pt x="0" y="9134"/>
                            </a:lnTo>
                            <a:close/>
                          </a:path>
                        </a:pathLst>
                      </a:custGeom>
                      <a:gradFill>
                        <a:gsLst>
                          <a:gs pos="0">
                            <a:srgbClr val="383B3B"/>
                          </a:gs>
                          <a:gs pos="100000">
                            <a:srgbClr val="161717"/>
                          </a:gs>
                        </a:gsLst>
                        <a:lin ang="0" scaled="0"/>
                      </a:gradFill>
                      <a:ln w="7600" cap="flat">
                        <a:noFill/>
                        <a:miter lim="800000"/>
                      </a:ln>
                    </p:spPr>
                  </p:sp>
                  <p:sp>
                    <p:nvSpPr>
                      <p:cNvPr id="2121" name="2120 Forma libre"/>
                      <p:cNvSpPr/>
                      <p:nvPr/>
                    </p:nvSpPr>
                    <p:spPr>
                      <a:xfrm>
                        <a:off x="3227571" y="1620827"/>
                        <a:ext cx="22035" cy="9071"/>
                      </a:xfrm>
                      <a:custGeom>
                        <a:avLst/>
                        <a:gdLst/>
                        <a:ahLst/>
                        <a:cxnLst/>
                        <a:rect l="0" t="0" r="0" b="0"/>
                        <a:pathLst>
                          <a:path w="22035" h="9071">
                            <a:moveTo>
                              <a:pt x="0" y="9134"/>
                            </a:moveTo>
                            <a:lnTo>
                              <a:pt x="21993" y="9134"/>
                            </a:lnTo>
                            <a:lnTo>
                              <a:pt x="18711" y="0"/>
                            </a:lnTo>
                            <a:lnTo>
                              <a:pt x="2552" y="0"/>
                            </a:lnTo>
                            <a:lnTo>
                              <a:pt x="0" y="9134"/>
                            </a:lnTo>
                            <a:close/>
                          </a:path>
                        </a:pathLst>
                      </a:custGeom>
                      <a:gradFill>
                        <a:gsLst>
                          <a:gs pos="0">
                            <a:srgbClr val="383B3B"/>
                          </a:gs>
                          <a:gs pos="100000">
                            <a:srgbClr val="161717"/>
                          </a:gs>
                        </a:gsLst>
                        <a:lin ang="0" scaled="0"/>
                      </a:gradFill>
                      <a:ln w="7600" cap="flat">
                        <a:noFill/>
                        <a:miter lim="800000"/>
                      </a:ln>
                    </p:spPr>
                  </p:sp>
                </p:grpSp>
              </p:grpSp>
              <p:grpSp>
                <p:nvGrpSpPr>
                  <p:cNvPr id="2515" name="2121 Grupo"/>
                  <p:cNvGrpSpPr/>
                  <p:nvPr/>
                </p:nvGrpSpPr>
                <p:grpSpPr>
                  <a:xfrm>
                    <a:off x="2962864" y="1623834"/>
                    <a:ext cx="338088" cy="11458"/>
                    <a:chOff x="2962864" y="1623834"/>
                    <a:chExt cx="338088" cy="11458"/>
                  </a:xfrm>
                </p:grpSpPr>
                <p:sp>
                  <p:nvSpPr>
                    <p:cNvPr id="2123" name="2122 Forma libre"/>
                    <p:cNvSpPr/>
                    <p:nvPr/>
                  </p:nvSpPr>
                  <p:spPr>
                    <a:xfrm>
                      <a:off x="2962795" y="1624221"/>
                      <a:ext cx="56047" cy="11219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56047" h="11219">
                          <a:moveTo>
                            <a:pt x="66" y="10460"/>
                          </a:moveTo>
                          <a:lnTo>
                            <a:pt x="55941" y="11148"/>
                          </a:lnTo>
                          <a:lnTo>
                            <a:pt x="48265" y="-43"/>
                          </a:lnTo>
                          <a:lnTo>
                            <a:pt x="3476" y="196"/>
                          </a:lnTo>
                          <a:lnTo>
                            <a:pt x="66" y="10460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E1ECEE"/>
                        </a:gs>
                        <a:gs pos="100000">
                          <a:srgbClr val="262626"/>
                        </a:gs>
                      </a:gsLst>
                      <a:lin ang="5400000" scaled="0"/>
                    </a:gradFill>
                    <a:ln w="7600" cap="flat">
                      <a:noFill/>
                      <a:miter lim="800000"/>
                    </a:ln>
                  </p:spPr>
                </p:sp>
                <p:sp>
                  <p:nvSpPr>
                    <p:cNvPr id="2124" name="2123 Forma libre"/>
                    <p:cNvSpPr/>
                    <p:nvPr/>
                  </p:nvSpPr>
                  <p:spPr>
                    <a:xfrm>
                      <a:off x="3011208" y="1624047"/>
                      <a:ext cx="28502" cy="11219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8502" h="11219">
                          <a:moveTo>
                            <a:pt x="95" y="11219"/>
                          </a:moveTo>
                          <a:lnTo>
                            <a:pt x="28594" y="11114"/>
                          </a:lnTo>
                          <a:lnTo>
                            <a:pt x="22367" y="0"/>
                          </a:lnTo>
                          <a:lnTo>
                            <a:pt x="5882" y="0"/>
                          </a:lnTo>
                          <a:lnTo>
                            <a:pt x="95" y="11219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E1ECEE"/>
                        </a:gs>
                        <a:gs pos="100000">
                          <a:srgbClr val="262626"/>
                        </a:gs>
                      </a:gsLst>
                      <a:lin ang="5400000" scaled="0"/>
                    </a:gradFill>
                    <a:ln w="7600" cap="flat">
                      <a:noFill/>
                      <a:miter lim="800000"/>
                    </a:ln>
                  </p:spPr>
                </p:sp>
                <p:sp>
                  <p:nvSpPr>
                    <p:cNvPr id="2125" name="2124 Forma libre"/>
                    <p:cNvSpPr/>
                    <p:nvPr/>
                  </p:nvSpPr>
                  <p:spPr>
                    <a:xfrm>
                      <a:off x="3034132" y="1624047"/>
                      <a:ext cx="28502" cy="11219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8502" h="11219">
                          <a:moveTo>
                            <a:pt x="95" y="11219"/>
                          </a:moveTo>
                          <a:lnTo>
                            <a:pt x="28594" y="11114"/>
                          </a:lnTo>
                          <a:lnTo>
                            <a:pt x="22367" y="0"/>
                          </a:lnTo>
                          <a:lnTo>
                            <a:pt x="5882" y="0"/>
                          </a:lnTo>
                          <a:lnTo>
                            <a:pt x="95" y="11219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E1ECEE"/>
                        </a:gs>
                        <a:gs pos="100000">
                          <a:srgbClr val="262626"/>
                        </a:gs>
                      </a:gsLst>
                      <a:lin ang="5400000" scaled="0"/>
                    </a:gradFill>
                    <a:ln w="7600" cap="flat">
                      <a:noFill/>
                      <a:miter lim="800000"/>
                    </a:ln>
                  </p:spPr>
                </p:sp>
                <p:sp>
                  <p:nvSpPr>
                    <p:cNvPr id="2126" name="2125 Forma libre"/>
                    <p:cNvSpPr/>
                    <p:nvPr/>
                  </p:nvSpPr>
                  <p:spPr>
                    <a:xfrm>
                      <a:off x="3057825" y="1623940"/>
                      <a:ext cx="28502" cy="11219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8502" h="11219">
                          <a:moveTo>
                            <a:pt x="95" y="11219"/>
                          </a:moveTo>
                          <a:lnTo>
                            <a:pt x="28594" y="11114"/>
                          </a:lnTo>
                          <a:lnTo>
                            <a:pt x="22367" y="0"/>
                          </a:lnTo>
                          <a:lnTo>
                            <a:pt x="5882" y="0"/>
                          </a:lnTo>
                          <a:lnTo>
                            <a:pt x="95" y="11219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E1ECEE"/>
                        </a:gs>
                        <a:gs pos="100000">
                          <a:srgbClr val="262626"/>
                        </a:gs>
                      </a:gsLst>
                      <a:lin ang="5400000" scaled="0"/>
                    </a:gradFill>
                    <a:ln w="7600" cap="flat">
                      <a:noFill/>
                      <a:miter lim="800000"/>
                    </a:ln>
                  </p:spPr>
                </p:sp>
                <p:sp>
                  <p:nvSpPr>
                    <p:cNvPr id="2127" name="2126 Forma libre"/>
                    <p:cNvSpPr/>
                    <p:nvPr/>
                  </p:nvSpPr>
                  <p:spPr>
                    <a:xfrm>
                      <a:off x="3080031" y="1623940"/>
                      <a:ext cx="27998" cy="11219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7998" h="11219">
                          <a:moveTo>
                            <a:pt x="93" y="11219"/>
                          </a:moveTo>
                          <a:lnTo>
                            <a:pt x="28088" y="11114"/>
                          </a:lnTo>
                          <a:lnTo>
                            <a:pt x="21971" y="0"/>
                          </a:lnTo>
                          <a:lnTo>
                            <a:pt x="5778" y="0"/>
                          </a:lnTo>
                          <a:lnTo>
                            <a:pt x="93" y="11219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E1ECEE"/>
                        </a:gs>
                        <a:gs pos="100000">
                          <a:srgbClr val="262626"/>
                        </a:gs>
                      </a:gsLst>
                      <a:lin ang="5400000" scaled="0"/>
                    </a:gradFill>
                    <a:ln w="7600" cap="flat">
                      <a:noFill/>
                      <a:miter lim="800000"/>
                    </a:ln>
                  </p:spPr>
                </p:sp>
                <p:sp>
                  <p:nvSpPr>
                    <p:cNvPr id="2128" name="2127 Forma libre"/>
                    <p:cNvSpPr/>
                    <p:nvPr/>
                  </p:nvSpPr>
                  <p:spPr>
                    <a:xfrm>
                      <a:off x="3101956" y="1623940"/>
                      <a:ext cx="28502" cy="11219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8502" h="11219">
                          <a:moveTo>
                            <a:pt x="95" y="11219"/>
                          </a:moveTo>
                          <a:lnTo>
                            <a:pt x="28594" y="11114"/>
                          </a:lnTo>
                          <a:lnTo>
                            <a:pt x="22367" y="0"/>
                          </a:lnTo>
                          <a:lnTo>
                            <a:pt x="5882" y="0"/>
                          </a:lnTo>
                          <a:lnTo>
                            <a:pt x="95" y="11219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E1ECEE"/>
                        </a:gs>
                        <a:gs pos="100000">
                          <a:srgbClr val="262626"/>
                        </a:gs>
                      </a:gsLst>
                      <a:lin ang="5400000" scaled="0"/>
                    </a:gradFill>
                    <a:ln w="7600" cap="flat">
                      <a:noFill/>
                      <a:miter lim="800000"/>
                    </a:ln>
                  </p:spPr>
                </p:sp>
                <p:sp>
                  <p:nvSpPr>
                    <p:cNvPr id="2129" name="2128 Forma libre"/>
                    <p:cNvSpPr/>
                    <p:nvPr/>
                  </p:nvSpPr>
                  <p:spPr>
                    <a:xfrm>
                      <a:off x="3124879" y="1623940"/>
                      <a:ext cx="28502" cy="11219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8502" h="11219">
                          <a:moveTo>
                            <a:pt x="95" y="11219"/>
                          </a:moveTo>
                          <a:lnTo>
                            <a:pt x="28594" y="11114"/>
                          </a:lnTo>
                          <a:lnTo>
                            <a:pt x="22367" y="0"/>
                          </a:lnTo>
                          <a:lnTo>
                            <a:pt x="5882" y="0"/>
                          </a:lnTo>
                          <a:lnTo>
                            <a:pt x="95" y="11219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E1ECEE"/>
                        </a:gs>
                        <a:gs pos="100000">
                          <a:srgbClr val="262626"/>
                        </a:gs>
                      </a:gsLst>
                      <a:lin ang="5400000" scaled="0"/>
                    </a:gradFill>
                    <a:ln w="7600" cap="flat">
                      <a:noFill/>
                      <a:miter lim="800000"/>
                    </a:ln>
                  </p:spPr>
                </p:sp>
                <p:sp>
                  <p:nvSpPr>
                    <p:cNvPr id="2130" name="2129 Forma libre"/>
                    <p:cNvSpPr/>
                    <p:nvPr/>
                  </p:nvSpPr>
                  <p:spPr>
                    <a:xfrm>
                      <a:off x="3148093" y="1624263"/>
                      <a:ext cx="28502" cy="11219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8502" h="11219">
                          <a:moveTo>
                            <a:pt x="95" y="11219"/>
                          </a:moveTo>
                          <a:lnTo>
                            <a:pt x="28594" y="11114"/>
                          </a:lnTo>
                          <a:lnTo>
                            <a:pt x="22367" y="0"/>
                          </a:lnTo>
                          <a:lnTo>
                            <a:pt x="5882" y="0"/>
                          </a:lnTo>
                          <a:lnTo>
                            <a:pt x="95" y="11219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E1ECEE"/>
                        </a:gs>
                        <a:gs pos="100000">
                          <a:srgbClr val="262626"/>
                        </a:gs>
                      </a:gsLst>
                      <a:lin ang="5400000" scaled="0"/>
                    </a:gradFill>
                    <a:ln w="7600" cap="flat">
                      <a:noFill/>
                      <a:miter lim="800000"/>
                    </a:ln>
                  </p:spPr>
                </p:sp>
                <p:sp>
                  <p:nvSpPr>
                    <p:cNvPr id="2131" name="2130 Forma libre"/>
                    <p:cNvSpPr/>
                    <p:nvPr/>
                  </p:nvSpPr>
                  <p:spPr>
                    <a:xfrm>
                      <a:off x="3170300" y="1624263"/>
                      <a:ext cx="27998" cy="11219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7998" h="11219">
                          <a:moveTo>
                            <a:pt x="93" y="11219"/>
                          </a:moveTo>
                          <a:lnTo>
                            <a:pt x="28088" y="11114"/>
                          </a:lnTo>
                          <a:lnTo>
                            <a:pt x="21971" y="0"/>
                          </a:lnTo>
                          <a:lnTo>
                            <a:pt x="5778" y="0"/>
                          </a:lnTo>
                          <a:lnTo>
                            <a:pt x="93" y="11219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E1ECEE"/>
                        </a:gs>
                        <a:gs pos="100000">
                          <a:srgbClr val="262626"/>
                        </a:gs>
                      </a:gsLst>
                      <a:lin ang="5400000" scaled="0"/>
                    </a:gradFill>
                    <a:ln w="7600" cap="flat">
                      <a:noFill/>
                      <a:miter lim="800000"/>
                    </a:ln>
                  </p:spPr>
                </p:sp>
                <p:sp>
                  <p:nvSpPr>
                    <p:cNvPr id="2132" name="2131 Forma libre"/>
                    <p:cNvSpPr/>
                    <p:nvPr/>
                  </p:nvSpPr>
                  <p:spPr>
                    <a:xfrm>
                      <a:off x="3193074" y="1624272"/>
                      <a:ext cx="28208" cy="11219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8208" h="11219">
                          <a:moveTo>
                            <a:pt x="94" y="11219"/>
                          </a:moveTo>
                          <a:lnTo>
                            <a:pt x="28298" y="11114"/>
                          </a:lnTo>
                          <a:lnTo>
                            <a:pt x="22135" y="0"/>
                          </a:lnTo>
                          <a:lnTo>
                            <a:pt x="5821" y="0"/>
                          </a:lnTo>
                          <a:lnTo>
                            <a:pt x="94" y="11219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E1ECEE"/>
                        </a:gs>
                        <a:gs pos="100000">
                          <a:srgbClr val="262626"/>
                        </a:gs>
                      </a:gsLst>
                      <a:lin ang="5400000" scaled="0"/>
                    </a:gradFill>
                    <a:ln w="7600" cap="flat">
                      <a:noFill/>
                      <a:miter lim="800000"/>
                    </a:ln>
                  </p:spPr>
                </p:sp>
                <p:sp>
                  <p:nvSpPr>
                    <p:cNvPr id="2133" name="2132 Forma libre"/>
                    <p:cNvSpPr/>
                    <p:nvPr/>
                  </p:nvSpPr>
                  <p:spPr>
                    <a:xfrm>
                      <a:off x="3215283" y="1624272"/>
                      <a:ext cx="26796" cy="11219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6796" h="11219">
                          <a:moveTo>
                            <a:pt x="89" y="11219"/>
                          </a:moveTo>
                          <a:lnTo>
                            <a:pt x="26882" y="11114"/>
                          </a:lnTo>
                          <a:lnTo>
                            <a:pt x="21028" y="0"/>
                          </a:lnTo>
                          <a:lnTo>
                            <a:pt x="5530" y="0"/>
                          </a:lnTo>
                          <a:lnTo>
                            <a:pt x="89" y="11219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E1ECEE"/>
                        </a:gs>
                        <a:gs pos="100000">
                          <a:srgbClr val="262626"/>
                        </a:gs>
                      </a:gsLst>
                      <a:lin ang="5400000" scaled="0"/>
                    </a:gradFill>
                    <a:ln w="7600" cap="flat">
                      <a:noFill/>
                      <a:miter lim="800000"/>
                    </a:ln>
                  </p:spPr>
                </p:sp>
                <p:sp>
                  <p:nvSpPr>
                    <p:cNvPr id="2134" name="2133 Forma libre"/>
                    <p:cNvSpPr/>
                    <p:nvPr/>
                  </p:nvSpPr>
                  <p:spPr>
                    <a:xfrm>
                      <a:off x="3236326" y="1624047"/>
                      <a:ext cx="64430" cy="11219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64430" h="11219">
                          <a:moveTo>
                            <a:pt x="0" y="11219"/>
                          </a:moveTo>
                          <a:lnTo>
                            <a:pt x="64523" y="11114"/>
                          </a:lnTo>
                          <a:lnTo>
                            <a:pt x="62873" y="5365"/>
                          </a:lnTo>
                          <a:lnTo>
                            <a:pt x="59999" y="-105"/>
                          </a:lnTo>
                          <a:lnTo>
                            <a:pt x="6826" y="134"/>
                          </a:lnTo>
                          <a:lnTo>
                            <a:pt x="0" y="11219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E1ECEE"/>
                        </a:gs>
                        <a:gs pos="100000">
                          <a:srgbClr val="262626"/>
                        </a:gs>
                      </a:gsLst>
                      <a:lin ang="5400000" scaled="0"/>
                    </a:gradFill>
                    <a:ln w="7600" cap="flat">
                      <a:noFill/>
                      <a:miter lim="800000"/>
                    </a:ln>
                  </p:spPr>
                </p:sp>
              </p:grpSp>
              <p:grpSp>
                <p:nvGrpSpPr>
                  <p:cNvPr id="2522" name="2134 Grupo"/>
                  <p:cNvGrpSpPr/>
                  <p:nvPr/>
                </p:nvGrpSpPr>
                <p:grpSpPr>
                  <a:xfrm>
                    <a:off x="2962440" y="1625536"/>
                    <a:ext cx="337235" cy="9336"/>
                    <a:chOff x="2962440" y="1625536"/>
                    <a:chExt cx="337235" cy="9336"/>
                  </a:xfrm>
                </p:grpSpPr>
                <p:sp>
                  <p:nvSpPr>
                    <p:cNvPr id="2136" name="2135 Forma libre"/>
                    <p:cNvSpPr/>
                    <p:nvPr/>
                  </p:nvSpPr>
                  <p:spPr>
                    <a:xfrm>
                      <a:off x="3014635" y="1625708"/>
                      <a:ext cx="21869" cy="9135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1869" h="9135">
                          <a:moveTo>
                            <a:pt x="0" y="9135"/>
                          </a:moveTo>
                          <a:lnTo>
                            <a:pt x="21869" y="9135"/>
                          </a:lnTo>
                          <a:lnTo>
                            <a:pt x="19638" y="0"/>
                          </a:lnTo>
                          <a:lnTo>
                            <a:pt x="2678" y="0"/>
                          </a:lnTo>
                          <a:lnTo>
                            <a:pt x="0" y="9135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383B3B"/>
                        </a:gs>
                        <a:gs pos="100000">
                          <a:srgbClr val="161717"/>
                        </a:gs>
                      </a:gsLst>
                      <a:lin ang="0" scaled="0"/>
                    </a:gradFill>
                    <a:ln w="7600" cap="flat">
                      <a:noFill/>
                      <a:miter lim="800000"/>
                    </a:ln>
                  </p:spPr>
                </p:sp>
                <p:sp>
                  <p:nvSpPr>
                    <p:cNvPr id="2137" name="2136 Forma libre"/>
                    <p:cNvSpPr/>
                    <p:nvPr/>
                  </p:nvSpPr>
                  <p:spPr>
                    <a:xfrm>
                      <a:off x="2962866" y="1625739"/>
                      <a:ext cx="51769" cy="9176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51769" h="9176">
                          <a:moveTo>
                            <a:pt x="-219" y="9242"/>
                          </a:moveTo>
                          <a:lnTo>
                            <a:pt x="51769" y="9121"/>
                          </a:lnTo>
                          <a:lnTo>
                            <a:pt x="47749" y="-14"/>
                          </a:lnTo>
                          <a:lnTo>
                            <a:pt x="4583" y="106"/>
                          </a:lnTo>
                          <a:lnTo>
                            <a:pt x="-219" y="9242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383B3B"/>
                        </a:gs>
                        <a:gs pos="100000">
                          <a:srgbClr val="161717"/>
                        </a:gs>
                      </a:gsLst>
                      <a:lin ang="0" scaled="0"/>
                    </a:gradFill>
                    <a:ln w="7600" cap="flat">
                      <a:noFill/>
                      <a:miter lim="800000"/>
                    </a:ln>
                  </p:spPr>
                </p:sp>
                <p:sp>
                  <p:nvSpPr>
                    <p:cNvPr id="2138" name="2137 Forma libre"/>
                    <p:cNvSpPr/>
                    <p:nvPr/>
                  </p:nvSpPr>
                  <p:spPr>
                    <a:xfrm>
                      <a:off x="3037928" y="1625762"/>
                      <a:ext cx="22035" cy="9071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2035" h="9071">
                          <a:moveTo>
                            <a:pt x="0" y="9134"/>
                          </a:moveTo>
                          <a:lnTo>
                            <a:pt x="21993" y="9134"/>
                          </a:lnTo>
                          <a:lnTo>
                            <a:pt x="18711" y="0"/>
                          </a:lnTo>
                          <a:lnTo>
                            <a:pt x="2552" y="0"/>
                          </a:lnTo>
                          <a:lnTo>
                            <a:pt x="0" y="9134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383B3B"/>
                        </a:gs>
                        <a:gs pos="100000">
                          <a:srgbClr val="161717"/>
                        </a:gs>
                      </a:gsLst>
                      <a:lin ang="0" scaled="0"/>
                    </a:gradFill>
                    <a:ln w="7600" cap="flat">
                      <a:noFill/>
                      <a:miter lim="800000"/>
                    </a:ln>
                  </p:spPr>
                </p:sp>
                <p:sp>
                  <p:nvSpPr>
                    <p:cNvPr id="2139" name="2138 Forma libre"/>
                    <p:cNvSpPr/>
                    <p:nvPr/>
                  </p:nvSpPr>
                  <p:spPr>
                    <a:xfrm>
                      <a:off x="3061004" y="1625789"/>
                      <a:ext cx="21869" cy="9135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1869" h="9135">
                          <a:moveTo>
                            <a:pt x="0" y="9135"/>
                          </a:moveTo>
                          <a:lnTo>
                            <a:pt x="21869" y="9135"/>
                          </a:lnTo>
                          <a:lnTo>
                            <a:pt x="19638" y="0"/>
                          </a:lnTo>
                          <a:lnTo>
                            <a:pt x="2678" y="0"/>
                          </a:lnTo>
                          <a:lnTo>
                            <a:pt x="0" y="9135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383B3B"/>
                        </a:gs>
                        <a:gs pos="100000">
                          <a:srgbClr val="161717"/>
                        </a:gs>
                      </a:gsLst>
                      <a:lin ang="0" scaled="0"/>
                    </a:gradFill>
                    <a:ln w="7600" cap="flat">
                      <a:noFill/>
                      <a:miter lim="800000"/>
                    </a:ln>
                  </p:spPr>
                </p:sp>
                <p:sp>
                  <p:nvSpPr>
                    <p:cNvPr id="2140" name="2139 Forma libre"/>
                    <p:cNvSpPr/>
                    <p:nvPr/>
                  </p:nvSpPr>
                  <p:spPr>
                    <a:xfrm>
                      <a:off x="3083353" y="1625821"/>
                      <a:ext cx="22035" cy="9071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2035" h="9071">
                          <a:moveTo>
                            <a:pt x="0" y="9134"/>
                          </a:moveTo>
                          <a:lnTo>
                            <a:pt x="21993" y="9134"/>
                          </a:lnTo>
                          <a:lnTo>
                            <a:pt x="18711" y="0"/>
                          </a:lnTo>
                          <a:lnTo>
                            <a:pt x="2552" y="0"/>
                          </a:lnTo>
                          <a:lnTo>
                            <a:pt x="0" y="9134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383B3B"/>
                        </a:gs>
                        <a:gs pos="100000">
                          <a:srgbClr val="161717"/>
                        </a:gs>
                      </a:gsLst>
                      <a:lin ang="0" scaled="0"/>
                    </a:gradFill>
                    <a:ln w="7600" cap="flat">
                      <a:noFill/>
                      <a:miter lim="800000"/>
                    </a:ln>
                  </p:spPr>
                </p:sp>
                <p:sp>
                  <p:nvSpPr>
                    <p:cNvPr id="2141" name="2140 Forma libre"/>
                    <p:cNvSpPr/>
                    <p:nvPr/>
                  </p:nvSpPr>
                  <p:spPr>
                    <a:xfrm>
                      <a:off x="3105424" y="1625789"/>
                      <a:ext cx="21869" cy="9135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1869" h="9135">
                          <a:moveTo>
                            <a:pt x="0" y="9135"/>
                          </a:moveTo>
                          <a:lnTo>
                            <a:pt x="21869" y="9135"/>
                          </a:lnTo>
                          <a:lnTo>
                            <a:pt x="19638" y="0"/>
                          </a:lnTo>
                          <a:lnTo>
                            <a:pt x="2678" y="0"/>
                          </a:lnTo>
                          <a:lnTo>
                            <a:pt x="0" y="9135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383B3B"/>
                        </a:gs>
                        <a:gs pos="100000">
                          <a:srgbClr val="161717"/>
                        </a:gs>
                      </a:gsLst>
                      <a:lin ang="0" scaled="0"/>
                    </a:gradFill>
                    <a:ln w="7600" cap="flat">
                      <a:noFill/>
                      <a:miter lim="800000"/>
                    </a:ln>
                  </p:spPr>
                </p:sp>
                <p:sp>
                  <p:nvSpPr>
                    <p:cNvPr id="2142" name="2141 Forma libre"/>
                    <p:cNvSpPr/>
                    <p:nvPr/>
                  </p:nvSpPr>
                  <p:spPr>
                    <a:xfrm>
                      <a:off x="3128717" y="1625847"/>
                      <a:ext cx="22035" cy="9071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2035" h="9071">
                          <a:moveTo>
                            <a:pt x="0" y="9134"/>
                          </a:moveTo>
                          <a:lnTo>
                            <a:pt x="21993" y="9134"/>
                          </a:lnTo>
                          <a:lnTo>
                            <a:pt x="18711" y="0"/>
                          </a:lnTo>
                          <a:lnTo>
                            <a:pt x="2552" y="0"/>
                          </a:lnTo>
                          <a:lnTo>
                            <a:pt x="0" y="9134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383B3B"/>
                        </a:gs>
                        <a:gs pos="100000">
                          <a:srgbClr val="161717"/>
                        </a:gs>
                      </a:gsLst>
                      <a:lin ang="0" scaled="0"/>
                    </a:gradFill>
                    <a:ln w="7600" cap="flat">
                      <a:noFill/>
                      <a:miter lim="800000"/>
                    </a:ln>
                  </p:spPr>
                </p:sp>
                <p:sp>
                  <p:nvSpPr>
                    <p:cNvPr id="2143" name="2142 Forma libre"/>
                    <p:cNvSpPr/>
                    <p:nvPr/>
                  </p:nvSpPr>
                  <p:spPr>
                    <a:xfrm>
                      <a:off x="3151076" y="1625634"/>
                      <a:ext cx="21796" cy="9309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1796" h="9309">
                          <a:moveTo>
                            <a:pt x="0" y="9373"/>
                          </a:moveTo>
                          <a:lnTo>
                            <a:pt x="21869" y="9373"/>
                          </a:lnTo>
                          <a:lnTo>
                            <a:pt x="18064" y="33"/>
                          </a:lnTo>
                          <a:lnTo>
                            <a:pt x="2677" y="238"/>
                          </a:lnTo>
                          <a:lnTo>
                            <a:pt x="0" y="9373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383B3B"/>
                        </a:gs>
                        <a:gs pos="100000">
                          <a:srgbClr val="161717"/>
                        </a:gs>
                      </a:gsLst>
                      <a:lin ang="0" scaled="0"/>
                    </a:gradFill>
                    <a:ln w="7600" cap="flat">
                      <a:noFill/>
                      <a:miter lim="800000"/>
                    </a:ln>
                  </p:spPr>
                </p:sp>
                <p:sp>
                  <p:nvSpPr>
                    <p:cNvPr id="2144" name="2143 Forma libre"/>
                    <p:cNvSpPr/>
                    <p:nvPr/>
                  </p:nvSpPr>
                  <p:spPr>
                    <a:xfrm>
                      <a:off x="3173182" y="1625902"/>
                      <a:ext cx="22035" cy="9071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2035" h="9071">
                          <a:moveTo>
                            <a:pt x="0" y="9134"/>
                          </a:moveTo>
                          <a:lnTo>
                            <a:pt x="21993" y="9134"/>
                          </a:lnTo>
                          <a:lnTo>
                            <a:pt x="18711" y="0"/>
                          </a:lnTo>
                          <a:lnTo>
                            <a:pt x="2552" y="0"/>
                          </a:lnTo>
                          <a:lnTo>
                            <a:pt x="0" y="9134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383B3B"/>
                        </a:gs>
                        <a:gs pos="100000">
                          <a:srgbClr val="161717"/>
                        </a:gs>
                      </a:gsLst>
                      <a:lin ang="0" scaled="0"/>
                    </a:gradFill>
                    <a:ln w="7600" cap="flat">
                      <a:noFill/>
                      <a:miter lim="800000"/>
                    </a:ln>
                  </p:spPr>
                </p:sp>
                <p:sp>
                  <p:nvSpPr>
                    <p:cNvPr id="2145" name="2144 Forma libre"/>
                    <p:cNvSpPr/>
                    <p:nvPr/>
                  </p:nvSpPr>
                  <p:spPr>
                    <a:xfrm>
                      <a:off x="3196209" y="1625295"/>
                      <a:ext cx="21796" cy="9309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1796" h="9309">
                          <a:moveTo>
                            <a:pt x="0" y="9373"/>
                          </a:moveTo>
                          <a:lnTo>
                            <a:pt x="21869" y="9373"/>
                          </a:lnTo>
                          <a:lnTo>
                            <a:pt x="18064" y="33"/>
                          </a:lnTo>
                          <a:lnTo>
                            <a:pt x="2677" y="238"/>
                          </a:lnTo>
                          <a:lnTo>
                            <a:pt x="0" y="9373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383B3B"/>
                        </a:gs>
                        <a:gs pos="100000">
                          <a:srgbClr val="161717"/>
                        </a:gs>
                      </a:gsLst>
                      <a:lin ang="0" scaled="0"/>
                    </a:gradFill>
                    <a:ln w="7600" cap="flat">
                      <a:noFill/>
                      <a:miter lim="800000"/>
                    </a:ln>
                  </p:spPr>
                </p:sp>
                <p:sp>
                  <p:nvSpPr>
                    <p:cNvPr id="2146" name="2145 Forma libre"/>
                    <p:cNvSpPr/>
                    <p:nvPr/>
                  </p:nvSpPr>
                  <p:spPr>
                    <a:xfrm>
                      <a:off x="3218316" y="1625563"/>
                      <a:ext cx="22035" cy="9071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2035" h="9071">
                          <a:moveTo>
                            <a:pt x="0" y="9134"/>
                          </a:moveTo>
                          <a:lnTo>
                            <a:pt x="21993" y="9134"/>
                          </a:lnTo>
                          <a:lnTo>
                            <a:pt x="18711" y="0"/>
                          </a:lnTo>
                          <a:lnTo>
                            <a:pt x="2552" y="0"/>
                          </a:lnTo>
                          <a:lnTo>
                            <a:pt x="0" y="9134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383B3B"/>
                        </a:gs>
                        <a:gs pos="100000">
                          <a:srgbClr val="161717"/>
                        </a:gs>
                      </a:gsLst>
                      <a:lin ang="0" scaled="0"/>
                    </a:gradFill>
                    <a:ln w="7600" cap="flat">
                      <a:noFill/>
                      <a:miter lim="800000"/>
                    </a:ln>
                  </p:spPr>
                </p:sp>
                <p:sp>
                  <p:nvSpPr>
                    <p:cNvPr id="2147" name="2146 Forma libre"/>
                    <p:cNvSpPr/>
                    <p:nvPr/>
                  </p:nvSpPr>
                  <p:spPr>
                    <a:xfrm>
                      <a:off x="3238789" y="1625404"/>
                      <a:ext cx="61076" cy="9548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61076" h="9548">
                          <a:moveTo>
                            <a:pt x="0" y="9480"/>
                          </a:moveTo>
                          <a:lnTo>
                            <a:pt x="61076" y="9359"/>
                          </a:lnTo>
                          <a:lnTo>
                            <a:pt x="57292" y="-26"/>
                          </a:lnTo>
                          <a:lnTo>
                            <a:pt x="4359" y="451"/>
                          </a:lnTo>
                          <a:lnTo>
                            <a:pt x="0" y="9480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383B3B"/>
                        </a:gs>
                        <a:gs pos="100000">
                          <a:srgbClr val="161717"/>
                        </a:gs>
                      </a:gsLst>
                      <a:lin ang="0" scaled="0"/>
                    </a:gradFill>
                    <a:ln w="7600" cap="flat">
                      <a:noFill/>
                      <a:miter lim="800000"/>
                    </a:ln>
                  </p:spPr>
                </p:sp>
              </p:grpSp>
              <p:grpSp>
                <p:nvGrpSpPr>
                  <p:cNvPr id="2526" name="2147 Grupo"/>
                  <p:cNvGrpSpPr/>
                  <p:nvPr/>
                </p:nvGrpSpPr>
                <p:grpSpPr>
                  <a:xfrm>
                    <a:off x="2961161" y="1629779"/>
                    <a:ext cx="340215" cy="11458"/>
                    <a:chOff x="2961161" y="1629779"/>
                    <a:chExt cx="340215" cy="11458"/>
                  </a:xfrm>
                </p:grpSpPr>
                <p:sp>
                  <p:nvSpPr>
                    <p:cNvPr id="2149" name="2148 Forma libre"/>
                    <p:cNvSpPr/>
                    <p:nvPr/>
                  </p:nvSpPr>
                  <p:spPr>
                    <a:xfrm>
                      <a:off x="2993960" y="1629809"/>
                      <a:ext cx="31935" cy="11261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31935" h="11261">
                          <a:moveTo>
                            <a:pt x="-145" y="11209"/>
                          </a:moveTo>
                          <a:lnTo>
                            <a:pt x="31790" y="11207"/>
                          </a:lnTo>
                          <a:lnTo>
                            <a:pt x="27216" y="0"/>
                          </a:lnTo>
                          <a:lnTo>
                            <a:pt x="5642" y="0"/>
                          </a:lnTo>
                          <a:lnTo>
                            <a:pt x="-145" y="11209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E1ECEE"/>
                        </a:gs>
                        <a:gs pos="100000">
                          <a:srgbClr val="262626"/>
                        </a:gs>
                      </a:gsLst>
                      <a:lin ang="5400000" scaled="0"/>
                    </a:gradFill>
                    <a:ln w="7600" cap="flat">
                      <a:noFill/>
                      <a:miter lim="800000"/>
                    </a:ln>
                  </p:spPr>
                </p:sp>
                <p:sp>
                  <p:nvSpPr>
                    <p:cNvPr id="2150" name="2149 Forma libre"/>
                    <p:cNvSpPr/>
                    <p:nvPr/>
                  </p:nvSpPr>
                  <p:spPr>
                    <a:xfrm>
                      <a:off x="2961165" y="1629983"/>
                      <a:ext cx="37364" cy="11082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37364" h="11082">
                          <a:moveTo>
                            <a:pt x="99" y="11082"/>
                          </a:moveTo>
                          <a:lnTo>
                            <a:pt x="37441" y="11149"/>
                          </a:lnTo>
                          <a:lnTo>
                            <a:pt x="31024" y="-17"/>
                          </a:lnTo>
                          <a:lnTo>
                            <a:pt x="3194" y="127"/>
                          </a:lnTo>
                          <a:lnTo>
                            <a:pt x="99" y="11082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E1ECEE"/>
                        </a:gs>
                        <a:gs pos="100000">
                          <a:srgbClr val="262626"/>
                        </a:gs>
                      </a:gsLst>
                      <a:lin ang="5400000" scaled="0"/>
                    </a:gradFill>
                    <a:ln w="7600" cap="flat">
                      <a:noFill/>
                      <a:miter lim="800000"/>
                    </a:ln>
                  </p:spPr>
                </p:sp>
                <p:sp>
                  <p:nvSpPr>
                    <p:cNvPr id="2151" name="2150 Forma libre"/>
                    <p:cNvSpPr/>
                    <p:nvPr/>
                  </p:nvSpPr>
                  <p:spPr>
                    <a:xfrm>
                      <a:off x="3022029" y="1629806"/>
                      <a:ext cx="33771" cy="11149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33771" h="11149">
                          <a:moveTo>
                            <a:pt x="95" y="11210"/>
                          </a:moveTo>
                          <a:lnTo>
                            <a:pt x="33819" y="11209"/>
                          </a:lnTo>
                          <a:lnTo>
                            <a:pt x="27455" y="0"/>
                          </a:lnTo>
                          <a:lnTo>
                            <a:pt x="5882" y="0"/>
                          </a:lnTo>
                          <a:lnTo>
                            <a:pt x="95" y="11210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E1ECEE"/>
                        </a:gs>
                        <a:gs pos="100000">
                          <a:srgbClr val="262626"/>
                        </a:gs>
                      </a:gsLst>
                      <a:lin ang="5400000" scaled="0"/>
                    </a:gradFill>
                    <a:ln w="7600" cap="flat">
                      <a:noFill/>
                      <a:miter lim="800000"/>
                    </a:ln>
                  </p:spPr>
                </p:sp>
                <p:sp>
                  <p:nvSpPr>
                    <p:cNvPr id="2152" name="2151 Forma libre"/>
                    <p:cNvSpPr/>
                    <p:nvPr/>
                  </p:nvSpPr>
                  <p:spPr>
                    <a:xfrm>
                      <a:off x="3049598" y="1629805"/>
                      <a:ext cx="137480" cy="11219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137480" h="11219">
                          <a:moveTo>
                            <a:pt x="0" y="11085"/>
                          </a:moveTo>
                          <a:lnTo>
                            <a:pt x="137480" y="11219"/>
                          </a:lnTo>
                          <a:lnTo>
                            <a:pt x="128403" y="105"/>
                          </a:lnTo>
                          <a:lnTo>
                            <a:pt x="7688" y="105"/>
                          </a:lnTo>
                          <a:lnTo>
                            <a:pt x="0" y="11085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E1ECEE"/>
                        </a:gs>
                        <a:gs pos="100000">
                          <a:srgbClr val="262626"/>
                        </a:gs>
                      </a:gsLst>
                      <a:lin ang="5400000" scaled="0"/>
                    </a:gradFill>
                    <a:ln w="7600" cap="flat">
                      <a:noFill/>
                      <a:miter lim="800000"/>
                    </a:ln>
                  </p:spPr>
                </p:sp>
                <p:sp>
                  <p:nvSpPr>
                    <p:cNvPr id="2153" name="2152 Forma libre"/>
                    <p:cNvSpPr/>
                    <p:nvPr/>
                  </p:nvSpPr>
                  <p:spPr>
                    <a:xfrm>
                      <a:off x="3180865" y="1629894"/>
                      <a:ext cx="31935" cy="11261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31935" h="11261">
                          <a:moveTo>
                            <a:pt x="-145" y="11209"/>
                          </a:moveTo>
                          <a:lnTo>
                            <a:pt x="31790" y="11207"/>
                          </a:lnTo>
                          <a:lnTo>
                            <a:pt x="27216" y="0"/>
                          </a:lnTo>
                          <a:lnTo>
                            <a:pt x="5642" y="0"/>
                          </a:lnTo>
                          <a:lnTo>
                            <a:pt x="-145" y="11209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E1ECEE"/>
                        </a:gs>
                        <a:gs pos="100000">
                          <a:srgbClr val="262626"/>
                        </a:gs>
                      </a:gsLst>
                      <a:lin ang="5400000" scaled="0"/>
                    </a:gradFill>
                    <a:ln w="7600" cap="flat">
                      <a:noFill/>
                      <a:miter lim="800000"/>
                    </a:ln>
                  </p:spPr>
                </p:sp>
                <p:sp>
                  <p:nvSpPr>
                    <p:cNvPr id="2154" name="2153 Forma libre"/>
                    <p:cNvSpPr/>
                    <p:nvPr/>
                  </p:nvSpPr>
                  <p:spPr>
                    <a:xfrm>
                      <a:off x="3208222" y="1629806"/>
                      <a:ext cx="33771" cy="11149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33771" h="11149">
                          <a:moveTo>
                            <a:pt x="95" y="11210"/>
                          </a:moveTo>
                          <a:lnTo>
                            <a:pt x="33819" y="11209"/>
                          </a:lnTo>
                          <a:lnTo>
                            <a:pt x="27455" y="0"/>
                          </a:lnTo>
                          <a:lnTo>
                            <a:pt x="5882" y="0"/>
                          </a:lnTo>
                          <a:lnTo>
                            <a:pt x="95" y="11210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E1ECEE"/>
                        </a:gs>
                        <a:gs pos="100000">
                          <a:srgbClr val="262626"/>
                        </a:gs>
                      </a:gsLst>
                      <a:lin ang="5400000" scaled="0"/>
                    </a:gradFill>
                    <a:ln w="7600" cap="flat">
                      <a:noFill/>
                      <a:miter lim="800000"/>
                    </a:ln>
                  </p:spPr>
                </p:sp>
                <p:sp>
                  <p:nvSpPr>
                    <p:cNvPr id="2155" name="2154 Forma libre"/>
                    <p:cNvSpPr/>
                    <p:nvPr/>
                  </p:nvSpPr>
                  <p:spPr>
                    <a:xfrm>
                      <a:off x="3236827" y="1629750"/>
                      <a:ext cx="31935" cy="11261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31935" h="11261">
                          <a:moveTo>
                            <a:pt x="-145" y="11209"/>
                          </a:moveTo>
                          <a:lnTo>
                            <a:pt x="31790" y="11207"/>
                          </a:lnTo>
                          <a:lnTo>
                            <a:pt x="27216" y="0"/>
                          </a:lnTo>
                          <a:lnTo>
                            <a:pt x="5642" y="0"/>
                          </a:lnTo>
                          <a:lnTo>
                            <a:pt x="-145" y="11209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E1ECEE"/>
                        </a:gs>
                        <a:gs pos="100000">
                          <a:srgbClr val="262626"/>
                        </a:gs>
                      </a:gsLst>
                      <a:lin ang="5400000" scaled="0"/>
                    </a:gradFill>
                    <a:ln w="7600" cap="flat">
                      <a:noFill/>
                      <a:miter lim="800000"/>
                    </a:ln>
                  </p:spPr>
                </p:sp>
                <p:sp>
                  <p:nvSpPr>
                    <p:cNvPr id="2156" name="2155 Forma libre"/>
                    <p:cNvSpPr/>
                    <p:nvPr/>
                  </p:nvSpPr>
                  <p:spPr>
                    <a:xfrm>
                      <a:off x="3262843" y="1629806"/>
                      <a:ext cx="38641" cy="11139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38641" h="11139">
                          <a:moveTo>
                            <a:pt x="109" y="11209"/>
                          </a:moveTo>
                          <a:lnTo>
                            <a:pt x="38695" y="11208"/>
                          </a:lnTo>
                          <a:lnTo>
                            <a:pt x="34595" y="0"/>
                          </a:lnTo>
                          <a:lnTo>
                            <a:pt x="6730" y="0"/>
                          </a:lnTo>
                          <a:lnTo>
                            <a:pt x="109" y="11209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E1ECEE"/>
                        </a:gs>
                        <a:gs pos="100000">
                          <a:srgbClr val="262626"/>
                        </a:gs>
                      </a:gsLst>
                      <a:lin ang="5400000" scaled="0"/>
                    </a:gradFill>
                    <a:ln w="7600" cap="flat">
                      <a:noFill/>
                      <a:miter lim="800000"/>
                    </a:ln>
                  </p:spPr>
                </p:sp>
              </p:grpSp>
              <p:sp>
                <p:nvSpPr>
                  <p:cNvPr id="2157" name="2156 Forma libre"/>
                  <p:cNvSpPr/>
                  <p:nvPr/>
                </p:nvSpPr>
                <p:spPr>
                  <a:xfrm>
                    <a:off x="3332729" y="1623834"/>
                    <a:ext cx="24670" cy="11458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4670" h="11458">
                        <a:moveTo>
                          <a:pt x="335" y="11219"/>
                        </a:moveTo>
                        <a:lnTo>
                          <a:pt x="24730" y="11493"/>
                        </a:lnTo>
                        <a:lnTo>
                          <a:pt x="18263" y="35"/>
                        </a:lnTo>
                        <a:lnTo>
                          <a:pt x="2216" y="35"/>
                        </a:lnTo>
                        <a:lnTo>
                          <a:pt x="60" y="5526"/>
                        </a:lnTo>
                        <a:lnTo>
                          <a:pt x="335" y="11219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E1ECEE"/>
                      </a:gs>
                      <a:gs pos="100000">
                        <a:srgbClr val="262626"/>
                      </a:gs>
                    </a:gsLst>
                    <a:lin ang="5400000" scaled="0"/>
                  </a:gradFill>
                  <a:ln w="7600" cap="flat">
                    <a:noFill/>
                    <a:miter lim="800000"/>
                  </a:ln>
                </p:spPr>
              </p:sp>
              <p:sp>
                <p:nvSpPr>
                  <p:cNvPr id="2158" name="2157 Forma libre"/>
                  <p:cNvSpPr/>
                  <p:nvPr/>
                </p:nvSpPr>
                <p:spPr>
                  <a:xfrm>
                    <a:off x="3333411" y="1626138"/>
                    <a:ext cx="21186" cy="7921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1186" h="7921">
                        <a:moveTo>
                          <a:pt x="0" y="7921"/>
                        </a:moveTo>
                        <a:lnTo>
                          <a:pt x="21186" y="7921"/>
                        </a:lnTo>
                        <a:lnTo>
                          <a:pt x="19024" y="0"/>
                        </a:lnTo>
                        <a:lnTo>
                          <a:pt x="2594" y="0"/>
                        </a:lnTo>
                        <a:lnTo>
                          <a:pt x="0" y="7921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383B3B"/>
                      </a:gs>
                      <a:gs pos="100000">
                        <a:srgbClr val="161717"/>
                      </a:gs>
                    </a:gsLst>
                    <a:lin ang="0" scaled="0"/>
                  </a:gradFill>
                  <a:ln w="7600" cap="flat">
                    <a:noFill/>
                    <a:miter lim="800000"/>
                  </a:ln>
                </p:spPr>
              </p:sp>
              <p:grpSp>
                <p:nvGrpSpPr>
                  <p:cNvPr id="2530" name="2158 Grupo"/>
                  <p:cNvGrpSpPr/>
                  <p:nvPr/>
                </p:nvGrpSpPr>
                <p:grpSpPr>
                  <a:xfrm>
                    <a:off x="3311412" y="1629666"/>
                    <a:ext cx="67304" cy="11458"/>
                    <a:chOff x="3311412" y="1629666"/>
                    <a:chExt cx="67304" cy="11458"/>
                  </a:xfrm>
                </p:grpSpPr>
                <p:sp>
                  <p:nvSpPr>
                    <p:cNvPr id="2160" name="2159 Forma libre"/>
                    <p:cNvSpPr/>
                    <p:nvPr/>
                  </p:nvSpPr>
                  <p:spPr>
                    <a:xfrm>
                      <a:off x="3311352" y="1629630"/>
                      <a:ext cx="24670" cy="11458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4670" h="11458">
                          <a:moveTo>
                            <a:pt x="335" y="11219"/>
                          </a:moveTo>
                          <a:lnTo>
                            <a:pt x="24730" y="11493"/>
                          </a:lnTo>
                          <a:lnTo>
                            <a:pt x="18263" y="35"/>
                          </a:lnTo>
                          <a:lnTo>
                            <a:pt x="2216" y="35"/>
                          </a:lnTo>
                          <a:lnTo>
                            <a:pt x="60" y="5526"/>
                          </a:lnTo>
                          <a:lnTo>
                            <a:pt x="335" y="11219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E1ECEE"/>
                        </a:gs>
                        <a:gs pos="100000">
                          <a:srgbClr val="262626"/>
                        </a:gs>
                      </a:gsLst>
                      <a:lin ang="5400000" scaled="0"/>
                    </a:gradFill>
                    <a:ln w="7600" cap="flat">
                      <a:noFill/>
                      <a:miter lim="800000"/>
                    </a:ln>
                  </p:spPr>
                </p:sp>
                <p:sp>
                  <p:nvSpPr>
                    <p:cNvPr id="2161" name="2160 Forma libre"/>
                    <p:cNvSpPr/>
                    <p:nvPr/>
                  </p:nvSpPr>
                  <p:spPr>
                    <a:xfrm>
                      <a:off x="3331029" y="1629925"/>
                      <a:ext cx="27341" cy="11149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7341" h="11149">
                          <a:moveTo>
                            <a:pt x="77" y="11210"/>
                          </a:moveTo>
                          <a:lnTo>
                            <a:pt x="27380" y="11209"/>
                          </a:lnTo>
                          <a:lnTo>
                            <a:pt x="22228" y="0"/>
                          </a:lnTo>
                          <a:lnTo>
                            <a:pt x="4762" y="0"/>
                          </a:lnTo>
                          <a:lnTo>
                            <a:pt x="77" y="11210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E1ECEE"/>
                        </a:gs>
                        <a:gs pos="100000">
                          <a:srgbClr val="262626"/>
                        </a:gs>
                      </a:gsLst>
                      <a:lin ang="5400000" scaled="0"/>
                    </a:gradFill>
                    <a:ln w="7600" cap="flat">
                      <a:noFill/>
                      <a:miter lim="800000"/>
                    </a:ln>
                  </p:spPr>
                </p:sp>
                <p:sp>
                  <p:nvSpPr>
                    <p:cNvPr id="2162" name="2161 Forma libre"/>
                    <p:cNvSpPr/>
                    <p:nvPr/>
                  </p:nvSpPr>
                  <p:spPr>
                    <a:xfrm>
                      <a:off x="3353715" y="1629966"/>
                      <a:ext cx="24910" cy="11219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4910" h="11219">
                          <a:moveTo>
                            <a:pt x="-102" y="11219"/>
                          </a:moveTo>
                          <a:lnTo>
                            <a:pt x="25001" y="11207"/>
                          </a:lnTo>
                          <a:lnTo>
                            <a:pt x="22845" y="3576"/>
                          </a:lnTo>
                          <a:lnTo>
                            <a:pt x="19207" y="0"/>
                          </a:lnTo>
                          <a:lnTo>
                            <a:pt x="3982" y="0"/>
                          </a:lnTo>
                          <a:lnTo>
                            <a:pt x="-102" y="11219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E1ECEE"/>
                        </a:gs>
                        <a:gs pos="100000">
                          <a:srgbClr val="262626"/>
                        </a:gs>
                      </a:gsLst>
                      <a:lin ang="5400000" scaled="0"/>
                    </a:gradFill>
                    <a:ln w="7600" cap="flat">
                      <a:noFill/>
                      <a:miter lim="800000"/>
                    </a:ln>
                  </p:spPr>
                </p:sp>
              </p:grpSp>
              <p:grpSp>
                <p:nvGrpSpPr>
                  <p:cNvPr id="2534" name="2162 Grupo"/>
                  <p:cNvGrpSpPr/>
                  <p:nvPr/>
                </p:nvGrpSpPr>
                <p:grpSpPr>
                  <a:xfrm>
                    <a:off x="3305775" y="1609228"/>
                    <a:ext cx="67846" cy="11458"/>
                    <a:chOff x="3305775" y="1609228"/>
                    <a:chExt cx="67846" cy="11458"/>
                  </a:xfrm>
                </p:grpSpPr>
                <p:sp>
                  <p:nvSpPr>
                    <p:cNvPr id="2164" name="2163 Forma libre"/>
                    <p:cNvSpPr/>
                    <p:nvPr/>
                  </p:nvSpPr>
                  <p:spPr>
                    <a:xfrm>
                      <a:off x="3305724" y="1609105"/>
                      <a:ext cx="24879" cy="11458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4879" h="11458">
                          <a:moveTo>
                            <a:pt x="338" y="11219"/>
                          </a:moveTo>
                          <a:lnTo>
                            <a:pt x="24939" y="11493"/>
                          </a:lnTo>
                          <a:lnTo>
                            <a:pt x="18418" y="35"/>
                          </a:lnTo>
                          <a:lnTo>
                            <a:pt x="2234" y="35"/>
                          </a:lnTo>
                          <a:lnTo>
                            <a:pt x="60" y="5526"/>
                          </a:lnTo>
                          <a:lnTo>
                            <a:pt x="338" y="11219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E1ECEE"/>
                        </a:gs>
                        <a:gs pos="100000">
                          <a:srgbClr val="262626"/>
                        </a:gs>
                      </a:gsLst>
                      <a:lin ang="5400000" scaled="0"/>
                    </a:gradFill>
                    <a:ln w="7600" cap="flat">
                      <a:noFill/>
                      <a:miter lim="800000"/>
                    </a:ln>
                  </p:spPr>
                </p:sp>
                <p:sp>
                  <p:nvSpPr>
                    <p:cNvPr id="2165" name="2164 Forma libre"/>
                    <p:cNvSpPr/>
                    <p:nvPr/>
                  </p:nvSpPr>
                  <p:spPr>
                    <a:xfrm>
                      <a:off x="3325569" y="1609400"/>
                      <a:ext cx="27572" cy="11149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7572" h="11149">
                          <a:moveTo>
                            <a:pt x="77" y="11210"/>
                          </a:moveTo>
                          <a:lnTo>
                            <a:pt x="27611" y="11209"/>
                          </a:lnTo>
                          <a:lnTo>
                            <a:pt x="22416" y="0"/>
                          </a:lnTo>
                          <a:lnTo>
                            <a:pt x="4802" y="0"/>
                          </a:lnTo>
                          <a:lnTo>
                            <a:pt x="77" y="11210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E1ECEE"/>
                        </a:gs>
                        <a:gs pos="100000">
                          <a:srgbClr val="262626"/>
                        </a:gs>
                      </a:gsLst>
                      <a:lin ang="5400000" scaled="0"/>
                    </a:gradFill>
                    <a:ln w="7600" cap="flat">
                      <a:noFill/>
                      <a:miter lim="800000"/>
                    </a:ln>
                  </p:spPr>
                </p:sp>
                <p:sp>
                  <p:nvSpPr>
                    <p:cNvPr id="2166" name="2165 Forma libre"/>
                    <p:cNvSpPr/>
                    <p:nvPr/>
                  </p:nvSpPr>
                  <p:spPr>
                    <a:xfrm>
                      <a:off x="3348445" y="1609441"/>
                      <a:ext cx="25335" cy="11033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5335" h="11033">
                          <a:moveTo>
                            <a:pt x="-103" y="11219"/>
                          </a:moveTo>
                          <a:lnTo>
                            <a:pt x="25212" y="11208"/>
                          </a:lnTo>
                          <a:lnTo>
                            <a:pt x="19370" y="0"/>
                          </a:lnTo>
                          <a:lnTo>
                            <a:pt x="4016" y="0"/>
                          </a:lnTo>
                          <a:lnTo>
                            <a:pt x="-103" y="11219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E1ECEE"/>
                        </a:gs>
                        <a:gs pos="100000">
                          <a:srgbClr val="262626"/>
                        </a:gs>
                      </a:gsLst>
                      <a:lin ang="5400000" scaled="0"/>
                    </a:gradFill>
                    <a:ln w="7600" cap="flat">
                      <a:noFill/>
                      <a:miter lim="800000"/>
                    </a:ln>
                  </p:spPr>
                </p:sp>
              </p:grpSp>
              <p:grpSp>
                <p:nvGrpSpPr>
                  <p:cNvPr id="2538" name="2166 Grupo"/>
                  <p:cNvGrpSpPr/>
                  <p:nvPr/>
                </p:nvGrpSpPr>
                <p:grpSpPr>
                  <a:xfrm>
                    <a:off x="3305744" y="1611696"/>
                    <a:ext cx="65900" cy="7957"/>
                    <a:chOff x="3305744" y="1611696"/>
                    <a:chExt cx="65900" cy="7957"/>
                  </a:xfrm>
                </p:grpSpPr>
                <p:sp>
                  <p:nvSpPr>
                    <p:cNvPr id="2168" name="2167 Forma libre"/>
                    <p:cNvSpPr/>
                    <p:nvPr/>
                  </p:nvSpPr>
                  <p:spPr>
                    <a:xfrm>
                      <a:off x="3305604" y="1611745"/>
                      <a:ext cx="22470" cy="7921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2470" h="7921">
                          <a:moveTo>
                            <a:pt x="0" y="7921"/>
                          </a:moveTo>
                          <a:lnTo>
                            <a:pt x="22470" y="7921"/>
                          </a:lnTo>
                          <a:lnTo>
                            <a:pt x="20177" y="0"/>
                          </a:lnTo>
                          <a:lnTo>
                            <a:pt x="2751" y="0"/>
                          </a:lnTo>
                          <a:lnTo>
                            <a:pt x="0" y="7921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383B3B"/>
                        </a:gs>
                        <a:gs pos="100000">
                          <a:srgbClr val="161717"/>
                        </a:gs>
                      </a:gsLst>
                      <a:lin ang="0" scaled="0"/>
                    </a:gradFill>
                    <a:ln w="7600" cap="flat">
                      <a:noFill/>
                      <a:miter lim="800000"/>
                    </a:ln>
                  </p:spPr>
                </p:sp>
                <p:sp>
                  <p:nvSpPr>
                    <p:cNvPr id="2169" name="2168 Forma libre"/>
                    <p:cNvSpPr/>
                    <p:nvPr/>
                  </p:nvSpPr>
                  <p:spPr>
                    <a:xfrm>
                      <a:off x="3328140" y="1611793"/>
                      <a:ext cx="21019" cy="7921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1019" h="7921">
                          <a:moveTo>
                            <a:pt x="0" y="7921"/>
                          </a:moveTo>
                          <a:lnTo>
                            <a:pt x="21019" y="7921"/>
                          </a:lnTo>
                          <a:lnTo>
                            <a:pt x="18874" y="0"/>
                          </a:lnTo>
                          <a:lnTo>
                            <a:pt x="2574" y="0"/>
                          </a:lnTo>
                          <a:lnTo>
                            <a:pt x="0" y="7921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383B3B"/>
                        </a:gs>
                        <a:gs pos="100000">
                          <a:srgbClr val="161717"/>
                        </a:gs>
                      </a:gsLst>
                      <a:lin ang="0" scaled="0"/>
                    </a:gradFill>
                    <a:ln w="7600" cap="flat">
                      <a:noFill/>
                      <a:miter lim="800000"/>
                    </a:ln>
                  </p:spPr>
                </p:sp>
                <p:sp>
                  <p:nvSpPr>
                    <p:cNvPr id="2170" name="2169 Forma libre"/>
                    <p:cNvSpPr/>
                    <p:nvPr/>
                  </p:nvSpPr>
                  <p:spPr>
                    <a:xfrm>
                      <a:off x="3349199" y="1611745"/>
                      <a:ext cx="22470" cy="7921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2470" h="7921">
                          <a:moveTo>
                            <a:pt x="0" y="7921"/>
                          </a:moveTo>
                          <a:lnTo>
                            <a:pt x="22470" y="7921"/>
                          </a:lnTo>
                          <a:lnTo>
                            <a:pt x="20177" y="0"/>
                          </a:lnTo>
                          <a:lnTo>
                            <a:pt x="2751" y="0"/>
                          </a:lnTo>
                          <a:lnTo>
                            <a:pt x="0" y="7921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383B3B"/>
                        </a:gs>
                        <a:gs pos="100000">
                          <a:srgbClr val="161717"/>
                        </a:gs>
                      </a:gsLst>
                      <a:lin ang="0" scaled="0"/>
                    </a:gradFill>
                    <a:ln w="7600" cap="flat">
                      <a:noFill/>
                      <a:miter lim="800000"/>
                    </a:ln>
                  </p:spPr>
                </p:sp>
              </p:grpSp>
              <p:grpSp>
                <p:nvGrpSpPr>
                  <p:cNvPr id="2542" name="2170 Grupo"/>
                  <p:cNvGrpSpPr/>
                  <p:nvPr/>
                </p:nvGrpSpPr>
                <p:grpSpPr>
                  <a:xfrm>
                    <a:off x="3305800" y="1613280"/>
                    <a:ext cx="67304" cy="11458"/>
                    <a:chOff x="3305800" y="1613280"/>
                    <a:chExt cx="67304" cy="11458"/>
                  </a:xfrm>
                </p:grpSpPr>
                <p:sp>
                  <p:nvSpPr>
                    <p:cNvPr id="2172" name="2171 Forma libre"/>
                    <p:cNvSpPr/>
                    <p:nvPr/>
                  </p:nvSpPr>
                  <p:spPr>
                    <a:xfrm>
                      <a:off x="3305740" y="1613244"/>
                      <a:ext cx="24670" cy="11458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4670" h="11458">
                          <a:moveTo>
                            <a:pt x="335" y="11219"/>
                          </a:moveTo>
                          <a:lnTo>
                            <a:pt x="24730" y="11493"/>
                          </a:lnTo>
                          <a:lnTo>
                            <a:pt x="18263" y="35"/>
                          </a:lnTo>
                          <a:lnTo>
                            <a:pt x="2216" y="35"/>
                          </a:lnTo>
                          <a:lnTo>
                            <a:pt x="60" y="5526"/>
                          </a:lnTo>
                          <a:lnTo>
                            <a:pt x="335" y="11219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E1ECEE"/>
                        </a:gs>
                        <a:gs pos="100000">
                          <a:srgbClr val="262626"/>
                        </a:gs>
                      </a:gsLst>
                      <a:lin ang="5400000" scaled="0"/>
                    </a:gradFill>
                    <a:ln w="7600" cap="flat">
                      <a:noFill/>
                      <a:miter lim="800000"/>
                    </a:ln>
                  </p:spPr>
                </p:sp>
                <p:sp>
                  <p:nvSpPr>
                    <p:cNvPr id="2173" name="2172 Forma libre"/>
                    <p:cNvSpPr/>
                    <p:nvPr/>
                  </p:nvSpPr>
                  <p:spPr>
                    <a:xfrm>
                      <a:off x="3325417" y="1613539"/>
                      <a:ext cx="27341" cy="11149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7341" h="11149">
                          <a:moveTo>
                            <a:pt x="77" y="11210"/>
                          </a:moveTo>
                          <a:lnTo>
                            <a:pt x="27380" y="11209"/>
                          </a:lnTo>
                          <a:lnTo>
                            <a:pt x="22228" y="0"/>
                          </a:lnTo>
                          <a:lnTo>
                            <a:pt x="4762" y="0"/>
                          </a:lnTo>
                          <a:lnTo>
                            <a:pt x="77" y="11210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E1ECEE"/>
                        </a:gs>
                        <a:gs pos="100000">
                          <a:srgbClr val="262626"/>
                        </a:gs>
                      </a:gsLst>
                      <a:lin ang="5400000" scaled="0"/>
                    </a:gradFill>
                    <a:ln w="7600" cap="flat">
                      <a:noFill/>
                      <a:miter lim="800000"/>
                    </a:ln>
                  </p:spPr>
                </p:sp>
                <p:sp>
                  <p:nvSpPr>
                    <p:cNvPr id="2174" name="2173 Forma libre"/>
                    <p:cNvSpPr/>
                    <p:nvPr/>
                  </p:nvSpPr>
                  <p:spPr>
                    <a:xfrm>
                      <a:off x="3348103" y="1613580"/>
                      <a:ext cx="24910" cy="11219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4910" h="11219">
                          <a:moveTo>
                            <a:pt x="-102" y="11219"/>
                          </a:moveTo>
                          <a:lnTo>
                            <a:pt x="25001" y="11207"/>
                          </a:lnTo>
                          <a:lnTo>
                            <a:pt x="22845" y="3576"/>
                          </a:lnTo>
                          <a:lnTo>
                            <a:pt x="19207" y="0"/>
                          </a:lnTo>
                          <a:lnTo>
                            <a:pt x="3982" y="0"/>
                          </a:lnTo>
                          <a:lnTo>
                            <a:pt x="-102" y="11219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E1ECEE"/>
                        </a:gs>
                        <a:gs pos="100000">
                          <a:srgbClr val="262626"/>
                        </a:gs>
                      </a:gsLst>
                      <a:lin ang="5400000" scaled="0"/>
                    </a:gradFill>
                    <a:ln w="7600" cap="flat">
                      <a:noFill/>
                      <a:miter lim="800000"/>
                    </a:ln>
                  </p:spPr>
                </p:sp>
              </p:grpSp>
              <p:grpSp>
                <p:nvGrpSpPr>
                  <p:cNvPr id="2547" name="2174 Grupo"/>
                  <p:cNvGrpSpPr/>
                  <p:nvPr/>
                </p:nvGrpSpPr>
                <p:grpSpPr>
                  <a:xfrm>
                    <a:off x="3306380" y="1616622"/>
                    <a:ext cx="66425" cy="7957"/>
                    <a:chOff x="3306380" y="1616622"/>
                    <a:chExt cx="66425" cy="7957"/>
                  </a:xfrm>
                </p:grpSpPr>
                <p:sp>
                  <p:nvSpPr>
                    <p:cNvPr id="2176" name="2175 Forma libre"/>
                    <p:cNvSpPr/>
                    <p:nvPr/>
                  </p:nvSpPr>
                  <p:spPr>
                    <a:xfrm>
                      <a:off x="3306239" y="1616671"/>
                      <a:ext cx="22649" cy="7921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2649" h="7921">
                          <a:moveTo>
                            <a:pt x="0" y="7921"/>
                          </a:moveTo>
                          <a:lnTo>
                            <a:pt x="22649" y="7921"/>
                          </a:lnTo>
                          <a:lnTo>
                            <a:pt x="20338" y="0"/>
                          </a:lnTo>
                          <a:lnTo>
                            <a:pt x="2773" y="0"/>
                          </a:lnTo>
                          <a:lnTo>
                            <a:pt x="0" y="7921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383B3B"/>
                        </a:gs>
                        <a:gs pos="100000">
                          <a:srgbClr val="161717"/>
                        </a:gs>
                      </a:gsLst>
                      <a:lin ang="0" scaled="0"/>
                    </a:gradFill>
                    <a:ln w="7600" cap="flat">
                      <a:noFill/>
                      <a:miter lim="800000"/>
                    </a:ln>
                  </p:spPr>
                </p:sp>
                <p:sp>
                  <p:nvSpPr>
                    <p:cNvPr id="2177" name="2176 Forma libre"/>
                    <p:cNvSpPr/>
                    <p:nvPr/>
                  </p:nvSpPr>
                  <p:spPr>
                    <a:xfrm>
                      <a:off x="3328955" y="1616719"/>
                      <a:ext cx="21186" cy="7921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1186" h="7921">
                          <a:moveTo>
                            <a:pt x="0" y="7921"/>
                          </a:moveTo>
                          <a:lnTo>
                            <a:pt x="21186" y="7921"/>
                          </a:lnTo>
                          <a:lnTo>
                            <a:pt x="19024" y="0"/>
                          </a:lnTo>
                          <a:lnTo>
                            <a:pt x="2594" y="0"/>
                          </a:lnTo>
                          <a:lnTo>
                            <a:pt x="0" y="7921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383B3B"/>
                        </a:gs>
                        <a:gs pos="100000">
                          <a:srgbClr val="161717"/>
                        </a:gs>
                      </a:gsLst>
                      <a:lin ang="0" scaled="0"/>
                    </a:gradFill>
                    <a:ln w="7600" cap="flat">
                      <a:noFill/>
                      <a:miter lim="800000"/>
                    </a:ln>
                  </p:spPr>
                </p:sp>
                <p:sp>
                  <p:nvSpPr>
                    <p:cNvPr id="2178" name="2177 Forma libre"/>
                    <p:cNvSpPr/>
                    <p:nvPr/>
                  </p:nvSpPr>
                  <p:spPr>
                    <a:xfrm>
                      <a:off x="3350182" y="1616671"/>
                      <a:ext cx="22649" cy="7921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2649" h="7921">
                          <a:moveTo>
                            <a:pt x="0" y="7921"/>
                          </a:moveTo>
                          <a:lnTo>
                            <a:pt x="22649" y="7921"/>
                          </a:lnTo>
                          <a:lnTo>
                            <a:pt x="20338" y="0"/>
                          </a:lnTo>
                          <a:lnTo>
                            <a:pt x="2773" y="0"/>
                          </a:lnTo>
                          <a:lnTo>
                            <a:pt x="0" y="7921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383B3B"/>
                        </a:gs>
                        <a:gs pos="100000">
                          <a:srgbClr val="161717"/>
                        </a:gs>
                      </a:gsLst>
                      <a:lin ang="0" scaled="0"/>
                    </a:gradFill>
                    <a:ln w="7600" cap="flat">
                      <a:noFill/>
                      <a:miter lim="800000"/>
                    </a:ln>
                  </p:spPr>
                </p:sp>
              </p:grpSp>
              <p:grpSp>
                <p:nvGrpSpPr>
                  <p:cNvPr id="2550" name="2178 Grupo"/>
                  <p:cNvGrpSpPr/>
                  <p:nvPr/>
                </p:nvGrpSpPr>
                <p:grpSpPr>
                  <a:xfrm>
                    <a:off x="3384461" y="1611524"/>
                    <a:ext cx="83351" cy="7877"/>
                    <a:chOff x="3384461" y="1611524"/>
                    <a:chExt cx="83351" cy="7877"/>
                  </a:xfrm>
                </p:grpSpPr>
                <p:sp>
                  <p:nvSpPr>
                    <p:cNvPr id="2180" name="2179 Forma libre"/>
                    <p:cNvSpPr/>
                    <p:nvPr/>
                  </p:nvSpPr>
                  <p:spPr>
                    <a:xfrm>
                      <a:off x="3384365" y="1611514"/>
                      <a:ext cx="21427" cy="7921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1427" h="7921">
                          <a:moveTo>
                            <a:pt x="0" y="7921"/>
                          </a:moveTo>
                          <a:lnTo>
                            <a:pt x="21427" y="7921"/>
                          </a:lnTo>
                          <a:lnTo>
                            <a:pt x="19241" y="0"/>
                          </a:lnTo>
                          <a:lnTo>
                            <a:pt x="2624" y="0"/>
                          </a:lnTo>
                          <a:lnTo>
                            <a:pt x="0" y="7921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383B3B"/>
                        </a:gs>
                        <a:gs pos="100000">
                          <a:srgbClr val="161717"/>
                        </a:gs>
                      </a:gsLst>
                      <a:lin ang="0" scaled="0"/>
                    </a:gradFill>
                    <a:ln w="7600" cap="flat">
                      <a:noFill/>
                      <a:miter lim="800000"/>
                    </a:ln>
                  </p:spPr>
                </p:sp>
                <p:sp>
                  <p:nvSpPr>
                    <p:cNvPr id="2181" name="2180 Forma libre"/>
                    <p:cNvSpPr/>
                    <p:nvPr/>
                  </p:nvSpPr>
                  <p:spPr>
                    <a:xfrm>
                      <a:off x="3406334" y="1611562"/>
                      <a:ext cx="20043" cy="7921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0043" h="7921">
                          <a:moveTo>
                            <a:pt x="0" y="7921"/>
                          </a:moveTo>
                          <a:lnTo>
                            <a:pt x="20043" y="7921"/>
                          </a:lnTo>
                          <a:lnTo>
                            <a:pt x="17998" y="0"/>
                          </a:lnTo>
                          <a:lnTo>
                            <a:pt x="2454" y="0"/>
                          </a:lnTo>
                          <a:lnTo>
                            <a:pt x="0" y="7921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383B3B"/>
                        </a:gs>
                        <a:gs pos="100000">
                          <a:srgbClr val="161717"/>
                        </a:gs>
                      </a:gsLst>
                      <a:lin ang="0" scaled="0"/>
                    </a:gradFill>
                    <a:ln w="7600" cap="flat">
                      <a:noFill/>
                      <a:miter lim="800000"/>
                    </a:ln>
                  </p:spPr>
                </p:sp>
                <p:sp>
                  <p:nvSpPr>
                    <p:cNvPr id="2182" name="2181 Forma libre"/>
                    <p:cNvSpPr/>
                    <p:nvPr/>
                  </p:nvSpPr>
                  <p:spPr>
                    <a:xfrm>
                      <a:off x="3428810" y="1611515"/>
                      <a:ext cx="18682" cy="7877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18682" h="7877">
                          <a:moveTo>
                            <a:pt x="0" y="7921"/>
                          </a:moveTo>
                          <a:lnTo>
                            <a:pt x="18644" y="7648"/>
                          </a:lnTo>
                          <a:lnTo>
                            <a:pt x="15219" y="0"/>
                          </a:lnTo>
                          <a:lnTo>
                            <a:pt x="2075" y="0"/>
                          </a:lnTo>
                          <a:lnTo>
                            <a:pt x="0" y="7921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383B3B"/>
                        </a:gs>
                        <a:gs pos="100000">
                          <a:srgbClr val="161717"/>
                        </a:gs>
                      </a:gsLst>
                      <a:lin ang="0" scaled="0"/>
                    </a:gradFill>
                    <a:ln w="7600" cap="flat">
                      <a:noFill/>
                      <a:miter lim="800000"/>
                    </a:ln>
                  </p:spPr>
                </p:sp>
                <p:sp>
                  <p:nvSpPr>
                    <p:cNvPr id="2183" name="2182 Forma libre"/>
                    <p:cNvSpPr/>
                    <p:nvPr/>
                  </p:nvSpPr>
                  <p:spPr>
                    <a:xfrm>
                      <a:off x="3447993" y="1611732"/>
                      <a:ext cx="19880" cy="7877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19880" h="7877">
                          <a:moveTo>
                            <a:pt x="60" y="7789"/>
                          </a:moveTo>
                          <a:lnTo>
                            <a:pt x="19841" y="7648"/>
                          </a:lnTo>
                          <a:lnTo>
                            <a:pt x="16416" y="0"/>
                          </a:lnTo>
                          <a:lnTo>
                            <a:pt x="3273" y="0"/>
                          </a:lnTo>
                          <a:lnTo>
                            <a:pt x="60" y="7789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383B3B"/>
                        </a:gs>
                        <a:gs pos="100000">
                          <a:srgbClr val="161717"/>
                        </a:gs>
                      </a:gsLst>
                      <a:lin ang="0" scaled="0"/>
                    </a:gradFill>
                    <a:ln w="7600" cap="flat">
                      <a:noFill/>
                      <a:miter lim="800000"/>
                    </a:ln>
                  </p:spPr>
                </p:sp>
              </p:grpSp>
              <p:sp>
                <p:nvSpPr>
                  <p:cNvPr id="2184" name="2183 Forma libre"/>
                  <p:cNvSpPr/>
                  <p:nvPr/>
                </p:nvSpPr>
                <p:spPr>
                  <a:xfrm>
                    <a:off x="3449150" y="1613820"/>
                    <a:ext cx="26586" cy="16232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6586" h="16232">
                        <a:moveTo>
                          <a:pt x="66" y="16232"/>
                        </a:moveTo>
                        <a:lnTo>
                          <a:pt x="26586" y="15601"/>
                        </a:lnTo>
                        <a:lnTo>
                          <a:pt x="18179" y="86"/>
                        </a:lnTo>
                        <a:lnTo>
                          <a:pt x="4133" y="239"/>
                        </a:lnTo>
                        <a:lnTo>
                          <a:pt x="66" y="16232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E1ECEE"/>
                      </a:gs>
                      <a:gs pos="100000">
                        <a:srgbClr val="262626"/>
                      </a:gs>
                    </a:gsLst>
                    <a:lin ang="5400000" scaled="0"/>
                  </a:gradFill>
                  <a:ln w="7600" cap="flat">
                    <a:noFill/>
                    <a:miter lim="800000"/>
                  </a:ln>
                </p:spPr>
              </p:sp>
              <p:sp>
                <p:nvSpPr>
                  <p:cNvPr id="2185" name="2184 Forma libre"/>
                  <p:cNvSpPr/>
                  <p:nvPr/>
                </p:nvSpPr>
                <p:spPr>
                  <a:xfrm>
                    <a:off x="3453737" y="1621792"/>
                    <a:ext cx="20027" cy="7921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0027" h="7921">
                        <a:moveTo>
                          <a:pt x="0" y="7921"/>
                        </a:moveTo>
                        <a:lnTo>
                          <a:pt x="20027" y="7921"/>
                        </a:lnTo>
                        <a:lnTo>
                          <a:pt x="17983" y="0"/>
                        </a:lnTo>
                        <a:lnTo>
                          <a:pt x="2452" y="0"/>
                        </a:lnTo>
                        <a:lnTo>
                          <a:pt x="0" y="7921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383B3B"/>
                      </a:gs>
                      <a:gs pos="100000">
                        <a:srgbClr val="161717"/>
                      </a:gs>
                    </a:gsLst>
                    <a:lin ang="0" scaled="0"/>
                  </a:gradFill>
                  <a:ln w="7600" cap="flat">
                    <a:noFill/>
                    <a:miter lim="800000"/>
                  </a:ln>
                </p:spPr>
              </p:sp>
              <p:grpSp>
                <p:nvGrpSpPr>
                  <p:cNvPr id="2565" name="2185 Grupo"/>
                  <p:cNvGrpSpPr/>
                  <p:nvPr/>
                </p:nvGrpSpPr>
                <p:grpSpPr>
                  <a:xfrm>
                    <a:off x="3384700" y="1613913"/>
                    <a:ext cx="68022" cy="11458"/>
                    <a:chOff x="3384700" y="1613913"/>
                    <a:chExt cx="68022" cy="11458"/>
                  </a:xfrm>
                </p:grpSpPr>
                <p:sp>
                  <p:nvSpPr>
                    <p:cNvPr id="2187" name="2186 Forma libre"/>
                    <p:cNvSpPr/>
                    <p:nvPr/>
                  </p:nvSpPr>
                  <p:spPr>
                    <a:xfrm>
                      <a:off x="3384633" y="1613880"/>
                      <a:ext cx="25628" cy="11458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5628" h="11458">
                          <a:moveTo>
                            <a:pt x="1531" y="11219"/>
                          </a:moveTo>
                          <a:lnTo>
                            <a:pt x="25744" y="11493"/>
                          </a:lnTo>
                          <a:lnTo>
                            <a:pt x="19325" y="35"/>
                          </a:lnTo>
                          <a:lnTo>
                            <a:pt x="3398" y="35"/>
                          </a:lnTo>
                          <a:lnTo>
                            <a:pt x="67" y="5762"/>
                          </a:lnTo>
                          <a:lnTo>
                            <a:pt x="1531" y="11219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E1ECEE"/>
                        </a:gs>
                        <a:gs pos="100000">
                          <a:srgbClr val="262626"/>
                        </a:gs>
                      </a:gsLst>
                      <a:lin ang="5400000" scaled="0"/>
                    </a:gradFill>
                    <a:ln w="7600" cap="flat">
                      <a:noFill/>
                      <a:miter lim="800000"/>
                    </a:ln>
                  </p:spPr>
                </p:sp>
                <p:sp>
                  <p:nvSpPr>
                    <p:cNvPr id="2188" name="2187 Forma libre"/>
                    <p:cNvSpPr/>
                    <p:nvPr/>
                  </p:nvSpPr>
                  <p:spPr>
                    <a:xfrm>
                      <a:off x="3405363" y="1614175"/>
                      <a:ext cx="27137" cy="11149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7137" h="11149">
                          <a:moveTo>
                            <a:pt x="76" y="11210"/>
                          </a:moveTo>
                          <a:lnTo>
                            <a:pt x="27175" y="11209"/>
                          </a:lnTo>
                          <a:lnTo>
                            <a:pt x="22062" y="0"/>
                          </a:lnTo>
                          <a:lnTo>
                            <a:pt x="4726" y="0"/>
                          </a:lnTo>
                          <a:lnTo>
                            <a:pt x="76" y="11210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E1ECEE"/>
                        </a:gs>
                        <a:gs pos="100000">
                          <a:srgbClr val="262626"/>
                        </a:gs>
                      </a:gsLst>
                      <a:lin ang="5400000" scaled="0"/>
                    </a:gradFill>
                    <a:ln w="7600" cap="flat">
                      <a:noFill/>
                      <a:miter lim="800000"/>
                    </a:ln>
                  </p:spPr>
                </p:sp>
                <p:sp>
                  <p:nvSpPr>
                    <p:cNvPr id="2189" name="2188 Forma libre"/>
                    <p:cNvSpPr/>
                    <p:nvPr/>
                  </p:nvSpPr>
                  <p:spPr>
                    <a:xfrm>
                      <a:off x="3427879" y="1614216"/>
                      <a:ext cx="24935" cy="11033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4935" h="11033">
                          <a:moveTo>
                            <a:pt x="-101" y="11219"/>
                          </a:moveTo>
                          <a:lnTo>
                            <a:pt x="24814" y="11208"/>
                          </a:lnTo>
                          <a:lnTo>
                            <a:pt x="19064" y="0"/>
                          </a:lnTo>
                          <a:lnTo>
                            <a:pt x="3952" y="0"/>
                          </a:lnTo>
                          <a:lnTo>
                            <a:pt x="-101" y="11219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E1ECEE"/>
                        </a:gs>
                        <a:gs pos="100000">
                          <a:srgbClr val="262626"/>
                        </a:gs>
                      </a:gsLst>
                      <a:lin ang="5400000" scaled="0"/>
                    </a:gradFill>
                    <a:ln w="7600" cap="flat">
                      <a:noFill/>
                      <a:miter lim="800000"/>
                    </a:ln>
                  </p:spPr>
                </p:sp>
              </p:grpSp>
              <p:grpSp>
                <p:nvGrpSpPr>
                  <p:cNvPr id="2566" name="2189 Grupo"/>
                  <p:cNvGrpSpPr/>
                  <p:nvPr/>
                </p:nvGrpSpPr>
                <p:grpSpPr>
                  <a:xfrm>
                    <a:off x="3386407" y="1616569"/>
                    <a:ext cx="63232" cy="7957"/>
                    <a:chOff x="3386407" y="1616569"/>
                    <a:chExt cx="63232" cy="7957"/>
                  </a:xfrm>
                </p:grpSpPr>
                <p:sp>
                  <p:nvSpPr>
                    <p:cNvPr id="2191" name="2190 Forma libre"/>
                    <p:cNvSpPr/>
                    <p:nvPr/>
                  </p:nvSpPr>
                  <p:spPr>
                    <a:xfrm>
                      <a:off x="3386266" y="1616619"/>
                      <a:ext cx="22649" cy="7921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2649" h="7921">
                          <a:moveTo>
                            <a:pt x="0" y="7921"/>
                          </a:moveTo>
                          <a:lnTo>
                            <a:pt x="22649" y="7921"/>
                          </a:lnTo>
                          <a:lnTo>
                            <a:pt x="20338" y="0"/>
                          </a:lnTo>
                          <a:lnTo>
                            <a:pt x="2773" y="0"/>
                          </a:lnTo>
                          <a:lnTo>
                            <a:pt x="0" y="7921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383B3B"/>
                        </a:gs>
                        <a:gs pos="100000">
                          <a:srgbClr val="161717"/>
                        </a:gs>
                      </a:gsLst>
                      <a:lin ang="0" scaled="0"/>
                    </a:gradFill>
                    <a:ln w="7600" cap="flat">
                      <a:noFill/>
                      <a:miter lim="800000"/>
                    </a:ln>
                  </p:spPr>
                </p:sp>
                <p:sp>
                  <p:nvSpPr>
                    <p:cNvPr id="2192" name="2191 Forma libre"/>
                    <p:cNvSpPr/>
                    <p:nvPr/>
                  </p:nvSpPr>
                  <p:spPr>
                    <a:xfrm>
                      <a:off x="3408982" y="1616666"/>
                      <a:ext cx="21186" cy="7921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1186" h="7921">
                          <a:moveTo>
                            <a:pt x="0" y="7921"/>
                          </a:moveTo>
                          <a:lnTo>
                            <a:pt x="21186" y="7921"/>
                          </a:lnTo>
                          <a:lnTo>
                            <a:pt x="19024" y="0"/>
                          </a:lnTo>
                          <a:lnTo>
                            <a:pt x="2594" y="0"/>
                          </a:lnTo>
                          <a:lnTo>
                            <a:pt x="0" y="7921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383B3B"/>
                        </a:gs>
                        <a:gs pos="100000">
                          <a:srgbClr val="161717"/>
                        </a:gs>
                      </a:gsLst>
                      <a:lin ang="0" scaled="0"/>
                    </a:gradFill>
                    <a:ln w="7600" cap="flat">
                      <a:noFill/>
                      <a:miter lim="800000"/>
                    </a:ln>
                  </p:spPr>
                </p:sp>
                <p:sp>
                  <p:nvSpPr>
                    <p:cNvPr id="2193" name="2192 Forma libre"/>
                    <p:cNvSpPr/>
                    <p:nvPr/>
                  </p:nvSpPr>
                  <p:spPr>
                    <a:xfrm>
                      <a:off x="3430209" y="1616619"/>
                      <a:ext cx="19342" cy="7921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19342" h="7921">
                          <a:moveTo>
                            <a:pt x="0" y="7921"/>
                          </a:moveTo>
                          <a:lnTo>
                            <a:pt x="19342" y="7921"/>
                          </a:lnTo>
                          <a:lnTo>
                            <a:pt x="17368" y="0"/>
                          </a:lnTo>
                          <a:lnTo>
                            <a:pt x="2368" y="0"/>
                          </a:lnTo>
                          <a:lnTo>
                            <a:pt x="0" y="7921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383B3B"/>
                        </a:gs>
                        <a:gs pos="100000">
                          <a:srgbClr val="161717"/>
                        </a:gs>
                      </a:gsLst>
                      <a:lin ang="0" scaled="0"/>
                    </a:gradFill>
                    <a:ln w="7600" cap="flat">
                      <a:noFill/>
                      <a:miter lim="800000"/>
                    </a:ln>
                  </p:spPr>
                </p:sp>
              </p:grpSp>
              <p:grpSp>
                <p:nvGrpSpPr>
                  <p:cNvPr id="2576" name="2193 Grupo"/>
                  <p:cNvGrpSpPr/>
                  <p:nvPr/>
                </p:nvGrpSpPr>
                <p:grpSpPr>
                  <a:xfrm>
                    <a:off x="3386136" y="1618939"/>
                    <a:ext cx="69804" cy="11696"/>
                    <a:chOff x="3386136" y="1618939"/>
                    <a:chExt cx="69804" cy="11696"/>
                  </a:xfrm>
                </p:grpSpPr>
                <p:sp>
                  <p:nvSpPr>
                    <p:cNvPr id="2195" name="2194 Forma libre"/>
                    <p:cNvSpPr/>
                    <p:nvPr/>
                  </p:nvSpPr>
                  <p:spPr>
                    <a:xfrm>
                      <a:off x="3386202" y="1619020"/>
                      <a:ext cx="26265" cy="11458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6265" h="11458">
                          <a:moveTo>
                            <a:pt x="1288" y="11219"/>
                          </a:moveTo>
                          <a:lnTo>
                            <a:pt x="26213" y="11493"/>
                          </a:lnTo>
                          <a:lnTo>
                            <a:pt x="19606" y="35"/>
                          </a:lnTo>
                          <a:lnTo>
                            <a:pt x="3210" y="35"/>
                          </a:lnTo>
                          <a:lnTo>
                            <a:pt x="-66" y="6125"/>
                          </a:lnTo>
                          <a:lnTo>
                            <a:pt x="1288" y="11219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E1ECEE"/>
                        </a:gs>
                        <a:gs pos="100000">
                          <a:srgbClr val="262626"/>
                        </a:gs>
                      </a:gsLst>
                      <a:lin ang="5400000" scaled="0"/>
                    </a:gradFill>
                    <a:ln w="7600" cap="flat">
                      <a:noFill/>
                      <a:miter lim="800000"/>
                    </a:ln>
                  </p:spPr>
                </p:sp>
                <p:sp>
                  <p:nvSpPr>
                    <p:cNvPr id="2196" name="2195 Forma libre"/>
                    <p:cNvSpPr/>
                    <p:nvPr/>
                  </p:nvSpPr>
                  <p:spPr>
                    <a:xfrm>
                      <a:off x="3407253" y="1619316"/>
                      <a:ext cx="27934" cy="11148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7934" h="11148">
                          <a:moveTo>
                            <a:pt x="78" y="11210"/>
                          </a:moveTo>
                          <a:lnTo>
                            <a:pt x="27974" y="11209"/>
                          </a:lnTo>
                          <a:lnTo>
                            <a:pt x="22710" y="0"/>
                          </a:lnTo>
                          <a:lnTo>
                            <a:pt x="4865" y="0"/>
                          </a:lnTo>
                          <a:lnTo>
                            <a:pt x="78" y="11210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E1ECEE"/>
                        </a:gs>
                        <a:gs pos="100000">
                          <a:srgbClr val="262626"/>
                        </a:gs>
                      </a:gsLst>
                      <a:lin ang="5400000" scaled="0"/>
                    </a:gradFill>
                    <a:ln w="7600" cap="flat">
                      <a:noFill/>
                      <a:miter lim="800000"/>
                    </a:ln>
                  </p:spPr>
                </p:sp>
                <p:sp>
                  <p:nvSpPr>
                    <p:cNvPr id="2197" name="2196 Forma libre"/>
                    <p:cNvSpPr/>
                    <p:nvPr/>
                  </p:nvSpPr>
                  <p:spPr>
                    <a:xfrm>
                      <a:off x="3430431" y="1619356"/>
                      <a:ext cx="25668" cy="11033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5668" h="11033">
                          <a:moveTo>
                            <a:pt x="-104" y="11219"/>
                          </a:moveTo>
                          <a:lnTo>
                            <a:pt x="25543" y="11208"/>
                          </a:lnTo>
                          <a:lnTo>
                            <a:pt x="19624" y="0"/>
                          </a:lnTo>
                          <a:lnTo>
                            <a:pt x="4069" y="0"/>
                          </a:lnTo>
                          <a:lnTo>
                            <a:pt x="-104" y="11219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E1ECEE"/>
                        </a:gs>
                        <a:gs pos="100000">
                          <a:srgbClr val="262626"/>
                        </a:gs>
                      </a:gsLst>
                      <a:lin ang="5400000" scaled="0"/>
                    </a:gradFill>
                    <a:ln w="7600" cap="flat">
                      <a:noFill/>
                      <a:miter lim="800000"/>
                    </a:ln>
                  </p:spPr>
                </p:sp>
              </p:grpSp>
              <p:grpSp>
                <p:nvGrpSpPr>
                  <p:cNvPr id="2584" name="2197 Grupo"/>
                  <p:cNvGrpSpPr/>
                  <p:nvPr/>
                </p:nvGrpSpPr>
                <p:grpSpPr>
                  <a:xfrm>
                    <a:off x="3387741" y="1621601"/>
                    <a:ext cx="65900" cy="7957"/>
                    <a:chOff x="3387741" y="1621601"/>
                    <a:chExt cx="65900" cy="7957"/>
                  </a:xfrm>
                </p:grpSpPr>
                <p:sp>
                  <p:nvSpPr>
                    <p:cNvPr id="2199" name="2198 Forma libre"/>
                    <p:cNvSpPr/>
                    <p:nvPr/>
                  </p:nvSpPr>
                  <p:spPr>
                    <a:xfrm>
                      <a:off x="3387601" y="1621651"/>
                      <a:ext cx="22470" cy="7921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2470" h="7921">
                          <a:moveTo>
                            <a:pt x="0" y="7921"/>
                          </a:moveTo>
                          <a:lnTo>
                            <a:pt x="22470" y="7921"/>
                          </a:lnTo>
                          <a:lnTo>
                            <a:pt x="20177" y="0"/>
                          </a:lnTo>
                          <a:lnTo>
                            <a:pt x="2751" y="0"/>
                          </a:lnTo>
                          <a:lnTo>
                            <a:pt x="0" y="7921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383B3B"/>
                        </a:gs>
                        <a:gs pos="100000">
                          <a:srgbClr val="161717"/>
                        </a:gs>
                      </a:gsLst>
                      <a:lin ang="0" scaled="0"/>
                    </a:gradFill>
                    <a:ln w="7600" cap="flat">
                      <a:noFill/>
                      <a:miter lim="800000"/>
                    </a:ln>
                  </p:spPr>
                </p:sp>
                <p:sp>
                  <p:nvSpPr>
                    <p:cNvPr id="2200" name="2199 Forma libre"/>
                    <p:cNvSpPr/>
                    <p:nvPr/>
                  </p:nvSpPr>
                  <p:spPr>
                    <a:xfrm>
                      <a:off x="3410137" y="1621698"/>
                      <a:ext cx="21019" cy="7921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1019" h="7921">
                          <a:moveTo>
                            <a:pt x="0" y="7921"/>
                          </a:moveTo>
                          <a:lnTo>
                            <a:pt x="21019" y="7921"/>
                          </a:lnTo>
                          <a:lnTo>
                            <a:pt x="18874" y="0"/>
                          </a:lnTo>
                          <a:lnTo>
                            <a:pt x="2574" y="0"/>
                          </a:lnTo>
                          <a:lnTo>
                            <a:pt x="0" y="7921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383B3B"/>
                        </a:gs>
                        <a:gs pos="100000">
                          <a:srgbClr val="161717"/>
                        </a:gs>
                      </a:gsLst>
                      <a:lin ang="0" scaled="0"/>
                    </a:gradFill>
                    <a:ln w="7600" cap="flat">
                      <a:noFill/>
                      <a:miter lim="800000"/>
                    </a:ln>
                  </p:spPr>
                </p:sp>
                <p:sp>
                  <p:nvSpPr>
                    <p:cNvPr id="2201" name="2200 Forma libre"/>
                    <p:cNvSpPr/>
                    <p:nvPr/>
                  </p:nvSpPr>
                  <p:spPr>
                    <a:xfrm>
                      <a:off x="3431197" y="1621651"/>
                      <a:ext cx="22470" cy="7921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2470" h="7921">
                          <a:moveTo>
                            <a:pt x="0" y="7921"/>
                          </a:moveTo>
                          <a:lnTo>
                            <a:pt x="22470" y="7921"/>
                          </a:lnTo>
                          <a:lnTo>
                            <a:pt x="20177" y="0"/>
                          </a:lnTo>
                          <a:lnTo>
                            <a:pt x="2751" y="0"/>
                          </a:lnTo>
                          <a:lnTo>
                            <a:pt x="0" y="7921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383B3B"/>
                        </a:gs>
                        <a:gs pos="100000">
                          <a:srgbClr val="161717"/>
                        </a:gs>
                      </a:gsLst>
                      <a:lin ang="0" scaled="0"/>
                    </a:gradFill>
                    <a:ln w="7600" cap="flat">
                      <a:noFill/>
                      <a:miter lim="800000"/>
                    </a:ln>
                  </p:spPr>
                </p:sp>
              </p:grpSp>
              <p:grpSp>
                <p:nvGrpSpPr>
                  <p:cNvPr id="2585" name="2201 Grupo"/>
                  <p:cNvGrpSpPr/>
                  <p:nvPr/>
                </p:nvGrpSpPr>
                <p:grpSpPr>
                  <a:xfrm>
                    <a:off x="3388204" y="1623834"/>
                    <a:ext cx="68585" cy="11458"/>
                    <a:chOff x="3388204" y="1623834"/>
                    <a:chExt cx="68585" cy="11458"/>
                  </a:xfrm>
                </p:grpSpPr>
                <p:sp>
                  <p:nvSpPr>
                    <p:cNvPr id="2203" name="2202 Forma libre"/>
                    <p:cNvSpPr/>
                    <p:nvPr/>
                  </p:nvSpPr>
                  <p:spPr>
                    <a:xfrm>
                      <a:off x="3388143" y="1623798"/>
                      <a:ext cx="25140" cy="11458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5140" h="11458">
                          <a:moveTo>
                            <a:pt x="341" y="11219"/>
                          </a:moveTo>
                          <a:lnTo>
                            <a:pt x="25201" y="11493"/>
                          </a:lnTo>
                          <a:lnTo>
                            <a:pt x="18611" y="35"/>
                          </a:lnTo>
                          <a:lnTo>
                            <a:pt x="2258" y="35"/>
                          </a:lnTo>
                          <a:lnTo>
                            <a:pt x="61" y="5526"/>
                          </a:lnTo>
                          <a:lnTo>
                            <a:pt x="341" y="11219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E1ECEE"/>
                        </a:gs>
                        <a:gs pos="100000">
                          <a:srgbClr val="262626"/>
                        </a:gs>
                      </a:gsLst>
                      <a:lin ang="5400000" scaled="0"/>
                    </a:gradFill>
                    <a:ln w="7600" cap="flat">
                      <a:noFill/>
                      <a:miter lim="800000"/>
                    </a:ln>
                  </p:spPr>
                </p:sp>
                <p:sp>
                  <p:nvSpPr>
                    <p:cNvPr id="2204" name="2203 Forma libre"/>
                    <p:cNvSpPr/>
                    <p:nvPr/>
                  </p:nvSpPr>
                  <p:spPr>
                    <a:xfrm>
                      <a:off x="3408196" y="1624093"/>
                      <a:ext cx="27862" cy="11149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7862" h="11149">
                          <a:moveTo>
                            <a:pt x="78" y="11210"/>
                          </a:moveTo>
                          <a:lnTo>
                            <a:pt x="27901" y="11209"/>
                          </a:lnTo>
                          <a:lnTo>
                            <a:pt x="22651" y="0"/>
                          </a:lnTo>
                          <a:lnTo>
                            <a:pt x="4852" y="0"/>
                          </a:lnTo>
                          <a:lnTo>
                            <a:pt x="78" y="11210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E1ECEE"/>
                        </a:gs>
                        <a:gs pos="100000">
                          <a:srgbClr val="262626"/>
                        </a:gs>
                      </a:gsLst>
                      <a:lin ang="5400000" scaled="0"/>
                    </a:gradFill>
                    <a:ln w="7600" cap="flat">
                      <a:noFill/>
                      <a:miter lim="800000"/>
                    </a:ln>
                  </p:spPr>
                </p:sp>
                <p:sp>
                  <p:nvSpPr>
                    <p:cNvPr id="2205" name="2204 Forma libre"/>
                    <p:cNvSpPr/>
                    <p:nvPr/>
                  </p:nvSpPr>
                  <p:spPr>
                    <a:xfrm>
                      <a:off x="3431313" y="1624135"/>
                      <a:ext cx="25384" cy="11219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5384" h="11219">
                          <a:moveTo>
                            <a:pt x="-103" y="11219"/>
                          </a:moveTo>
                          <a:lnTo>
                            <a:pt x="25477" y="11207"/>
                          </a:lnTo>
                          <a:lnTo>
                            <a:pt x="23280" y="3576"/>
                          </a:lnTo>
                          <a:lnTo>
                            <a:pt x="19573" y="0"/>
                          </a:lnTo>
                          <a:lnTo>
                            <a:pt x="4058" y="0"/>
                          </a:lnTo>
                          <a:lnTo>
                            <a:pt x="-103" y="11219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E1ECEE"/>
                        </a:gs>
                        <a:gs pos="100000">
                          <a:srgbClr val="262626"/>
                        </a:gs>
                      </a:gsLst>
                      <a:lin ang="5400000" scaled="0"/>
                    </a:gradFill>
                    <a:ln w="7600" cap="flat">
                      <a:noFill/>
                      <a:miter lim="800000"/>
                    </a:ln>
                  </p:spPr>
                </p:sp>
              </p:grpSp>
              <p:grpSp>
                <p:nvGrpSpPr>
                  <p:cNvPr id="2589" name="2205 Grupo"/>
                  <p:cNvGrpSpPr/>
                  <p:nvPr/>
                </p:nvGrpSpPr>
                <p:grpSpPr>
                  <a:xfrm>
                    <a:off x="3389586" y="1626226"/>
                    <a:ext cx="66425" cy="7957"/>
                    <a:chOff x="3389586" y="1626226"/>
                    <a:chExt cx="66425" cy="7957"/>
                  </a:xfrm>
                </p:grpSpPr>
                <p:sp>
                  <p:nvSpPr>
                    <p:cNvPr id="2207" name="2206 Forma libre"/>
                    <p:cNvSpPr/>
                    <p:nvPr/>
                  </p:nvSpPr>
                  <p:spPr>
                    <a:xfrm>
                      <a:off x="3389445" y="1626275"/>
                      <a:ext cx="22649" cy="7921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2649" h="7921">
                          <a:moveTo>
                            <a:pt x="0" y="7921"/>
                          </a:moveTo>
                          <a:lnTo>
                            <a:pt x="22649" y="7921"/>
                          </a:lnTo>
                          <a:lnTo>
                            <a:pt x="20338" y="0"/>
                          </a:lnTo>
                          <a:lnTo>
                            <a:pt x="2773" y="0"/>
                          </a:lnTo>
                          <a:lnTo>
                            <a:pt x="0" y="7921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383B3B"/>
                        </a:gs>
                        <a:gs pos="100000">
                          <a:srgbClr val="161717"/>
                        </a:gs>
                      </a:gsLst>
                      <a:lin ang="0" scaled="0"/>
                    </a:gradFill>
                    <a:ln w="7600" cap="flat">
                      <a:noFill/>
                      <a:miter lim="800000"/>
                    </a:ln>
                  </p:spPr>
                </p:sp>
                <p:sp>
                  <p:nvSpPr>
                    <p:cNvPr id="2208" name="2207 Forma libre"/>
                    <p:cNvSpPr/>
                    <p:nvPr/>
                  </p:nvSpPr>
                  <p:spPr>
                    <a:xfrm>
                      <a:off x="3412160" y="1626323"/>
                      <a:ext cx="21186" cy="7921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1186" h="7921">
                          <a:moveTo>
                            <a:pt x="0" y="7921"/>
                          </a:moveTo>
                          <a:lnTo>
                            <a:pt x="21186" y="7921"/>
                          </a:lnTo>
                          <a:lnTo>
                            <a:pt x="19024" y="0"/>
                          </a:lnTo>
                          <a:lnTo>
                            <a:pt x="2594" y="0"/>
                          </a:lnTo>
                          <a:lnTo>
                            <a:pt x="0" y="7921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383B3B"/>
                        </a:gs>
                        <a:gs pos="100000">
                          <a:srgbClr val="161717"/>
                        </a:gs>
                      </a:gsLst>
                      <a:lin ang="0" scaled="0"/>
                    </a:gradFill>
                    <a:ln w="7600" cap="flat">
                      <a:noFill/>
                      <a:miter lim="800000"/>
                    </a:ln>
                  </p:spPr>
                </p:sp>
                <p:sp>
                  <p:nvSpPr>
                    <p:cNvPr id="2209" name="2208 Forma libre"/>
                    <p:cNvSpPr/>
                    <p:nvPr/>
                  </p:nvSpPr>
                  <p:spPr>
                    <a:xfrm>
                      <a:off x="3433388" y="1626275"/>
                      <a:ext cx="22649" cy="7921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2649" h="7921">
                          <a:moveTo>
                            <a:pt x="0" y="7921"/>
                          </a:moveTo>
                          <a:lnTo>
                            <a:pt x="22649" y="7921"/>
                          </a:lnTo>
                          <a:lnTo>
                            <a:pt x="20338" y="0"/>
                          </a:lnTo>
                          <a:lnTo>
                            <a:pt x="2773" y="0"/>
                          </a:lnTo>
                          <a:lnTo>
                            <a:pt x="0" y="7921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383B3B"/>
                        </a:gs>
                        <a:gs pos="100000">
                          <a:srgbClr val="161717"/>
                        </a:gs>
                      </a:gsLst>
                      <a:lin ang="0" scaled="0"/>
                    </a:gradFill>
                    <a:ln w="7600" cap="flat">
                      <a:noFill/>
                      <a:miter lim="800000"/>
                    </a:ln>
                  </p:spPr>
                </p:sp>
              </p:grpSp>
              <p:sp>
                <p:nvSpPr>
                  <p:cNvPr id="2210" name="2209 Forma libre"/>
                  <p:cNvSpPr/>
                  <p:nvPr/>
                </p:nvSpPr>
                <p:spPr>
                  <a:xfrm>
                    <a:off x="3454751" y="1624057"/>
                    <a:ext cx="25149" cy="17664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5149" h="17664">
                        <a:moveTo>
                          <a:pt x="2071" y="17781"/>
                        </a:moveTo>
                        <a:lnTo>
                          <a:pt x="25041" y="17303"/>
                        </a:lnTo>
                        <a:lnTo>
                          <a:pt x="23125" y="9188"/>
                        </a:lnTo>
                        <a:lnTo>
                          <a:pt x="17878" y="0"/>
                        </a:lnTo>
                        <a:lnTo>
                          <a:pt x="2045" y="112"/>
                        </a:lnTo>
                        <a:lnTo>
                          <a:pt x="-110" y="8228"/>
                        </a:lnTo>
                        <a:lnTo>
                          <a:pt x="2071" y="17781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E1ECEE"/>
                      </a:gs>
                      <a:gs pos="100000">
                        <a:srgbClr val="262626"/>
                      </a:gs>
                    </a:gsLst>
                    <a:lin ang="5400000" scaled="0"/>
                  </a:gradFill>
                  <a:ln w="7600" cap="flat">
                    <a:noFill/>
                    <a:miter lim="800000"/>
                  </a:ln>
                </p:spPr>
              </p:sp>
              <p:grpSp>
                <p:nvGrpSpPr>
                  <p:cNvPr id="704" name="2210 Grupo"/>
                  <p:cNvGrpSpPr/>
                  <p:nvPr/>
                </p:nvGrpSpPr>
                <p:grpSpPr>
                  <a:xfrm>
                    <a:off x="3388292" y="1630142"/>
                    <a:ext cx="68501" cy="11696"/>
                    <a:chOff x="3388292" y="1630142"/>
                    <a:chExt cx="68501" cy="11696"/>
                  </a:xfrm>
                </p:grpSpPr>
                <p:sp>
                  <p:nvSpPr>
                    <p:cNvPr id="2212" name="2211 Forma libre"/>
                    <p:cNvSpPr/>
                    <p:nvPr/>
                  </p:nvSpPr>
                  <p:spPr>
                    <a:xfrm>
                      <a:off x="3388412" y="1630328"/>
                      <a:ext cx="51256" cy="11458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51256" h="11458">
                          <a:moveTo>
                            <a:pt x="2111" y="11219"/>
                          </a:moveTo>
                          <a:lnTo>
                            <a:pt x="51256" y="11493"/>
                          </a:lnTo>
                          <a:lnTo>
                            <a:pt x="41558" y="35"/>
                          </a:lnTo>
                          <a:lnTo>
                            <a:pt x="5899" y="35"/>
                          </a:lnTo>
                          <a:lnTo>
                            <a:pt x="-117" y="5526"/>
                          </a:lnTo>
                          <a:lnTo>
                            <a:pt x="2111" y="11219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E1ECEE"/>
                        </a:gs>
                        <a:gs pos="100000">
                          <a:srgbClr val="262626"/>
                        </a:gs>
                      </a:gsLst>
                      <a:lin ang="5400000" scaled="0"/>
                    </a:gradFill>
                    <a:ln w="7600" cap="flat">
                      <a:noFill/>
                      <a:miter lim="800000"/>
                    </a:ln>
                  </p:spPr>
                </p:sp>
                <p:sp>
                  <p:nvSpPr>
                    <p:cNvPr id="2213" name="2212 Forma libre"/>
                    <p:cNvSpPr/>
                    <p:nvPr/>
                  </p:nvSpPr>
                  <p:spPr>
                    <a:xfrm>
                      <a:off x="3432868" y="1630147"/>
                      <a:ext cx="23951" cy="11696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3951" h="11696">
                          <a:moveTo>
                            <a:pt x="67" y="11696"/>
                          </a:moveTo>
                          <a:lnTo>
                            <a:pt x="23951" y="11696"/>
                          </a:lnTo>
                          <a:lnTo>
                            <a:pt x="21051" y="476"/>
                          </a:lnTo>
                          <a:lnTo>
                            <a:pt x="4766" y="0"/>
                          </a:lnTo>
                          <a:lnTo>
                            <a:pt x="67" y="11696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E1ECEE"/>
                        </a:gs>
                        <a:gs pos="100000">
                          <a:srgbClr val="262626"/>
                        </a:gs>
                      </a:gsLst>
                      <a:lin ang="5400000" scaled="0"/>
                    </a:gradFill>
                    <a:ln w="7600" cap="flat">
                      <a:noFill/>
                      <a:miter lim="800000"/>
                    </a:ln>
                  </p:spPr>
                </p:sp>
              </p:grpSp>
              <p:grpSp>
                <p:nvGrpSpPr>
                  <p:cNvPr id="705" name="2213 Grupo"/>
                  <p:cNvGrpSpPr/>
                  <p:nvPr/>
                </p:nvGrpSpPr>
                <p:grpSpPr>
                  <a:xfrm>
                    <a:off x="2960505" y="1633342"/>
                    <a:ext cx="519292" cy="8299"/>
                    <a:chOff x="2960505" y="1633342"/>
                    <a:chExt cx="519292" cy="8299"/>
                  </a:xfrm>
                </p:grpSpPr>
                <p:sp>
                  <p:nvSpPr>
                    <p:cNvPr id="2215" name="2214 Forma libre"/>
                    <p:cNvSpPr/>
                    <p:nvPr/>
                  </p:nvSpPr>
                  <p:spPr>
                    <a:xfrm>
                      <a:off x="2997219" y="1633342"/>
                      <a:ext cx="27819" cy="7921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7819" h="7921">
                          <a:moveTo>
                            <a:pt x="0" y="7921"/>
                          </a:moveTo>
                          <a:lnTo>
                            <a:pt x="27819" y="7921"/>
                          </a:lnTo>
                          <a:lnTo>
                            <a:pt x="24981" y="0"/>
                          </a:lnTo>
                          <a:lnTo>
                            <a:pt x="3406" y="0"/>
                          </a:lnTo>
                          <a:lnTo>
                            <a:pt x="0" y="7921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383B3B"/>
                        </a:gs>
                        <a:gs pos="100000">
                          <a:srgbClr val="161717"/>
                        </a:gs>
                      </a:gsLst>
                      <a:lin ang="0" scaled="0"/>
                    </a:gradFill>
                    <a:ln w="7600" cap="flat">
                      <a:noFill/>
                      <a:miter lim="800000"/>
                    </a:ln>
                  </p:spPr>
                </p:sp>
                <p:sp>
                  <p:nvSpPr>
                    <p:cNvPr id="2216" name="2215 Forma libre"/>
                    <p:cNvSpPr/>
                    <p:nvPr/>
                  </p:nvSpPr>
                  <p:spPr>
                    <a:xfrm>
                      <a:off x="2960506" y="1633370"/>
                      <a:ext cx="36726" cy="7957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36726" h="7957">
                          <a:moveTo>
                            <a:pt x="-155" y="8014"/>
                          </a:moveTo>
                          <a:lnTo>
                            <a:pt x="36726" y="7909"/>
                          </a:lnTo>
                          <a:lnTo>
                            <a:pt x="33874" y="-12"/>
                          </a:lnTo>
                          <a:lnTo>
                            <a:pt x="3251" y="92"/>
                          </a:lnTo>
                          <a:lnTo>
                            <a:pt x="-155" y="8014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383B3B"/>
                        </a:gs>
                        <a:gs pos="100000">
                          <a:srgbClr val="161717"/>
                        </a:gs>
                      </a:gsLst>
                      <a:lin ang="0" scaled="0"/>
                    </a:gradFill>
                    <a:ln w="7600" cap="flat">
                      <a:noFill/>
                      <a:miter lim="800000"/>
                    </a:ln>
                  </p:spPr>
                </p:sp>
                <p:sp>
                  <p:nvSpPr>
                    <p:cNvPr id="2217" name="2216 Forma libre"/>
                    <p:cNvSpPr/>
                    <p:nvPr/>
                  </p:nvSpPr>
                  <p:spPr>
                    <a:xfrm>
                      <a:off x="3025769" y="1633342"/>
                      <a:ext cx="27819" cy="7921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7819" h="7921">
                          <a:moveTo>
                            <a:pt x="0" y="7921"/>
                          </a:moveTo>
                          <a:lnTo>
                            <a:pt x="27819" y="7921"/>
                          </a:lnTo>
                          <a:lnTo>
                            <a:pt x="24981" y="0"/>
                          </a:lnTo>
                          <a:lnTo>
                            <a:pt x="3406" y="0"/>
                          </a:lnTo>
                          <a:lnTo>
                            <a:pt x="0" y="7921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383B3B"/>
                        </a:gs>
                        <a:gs pos="100000">
                          <a:srgbClr val="161717"/>
                        </a:gs>
                      </a:gsLst>
                      <a:lin ang="0" scaled="0"/>
                    </a:gradFill>
                    <a:ln w="7600" cap="flat">
                      <a:noFill/>
                      <a:miter lim="800000"/>
                    </a:ln>
                  </p:spPr>
                </p:sp>
                <p:sp>
                  <p:nvSpPr>
                    <p:cNvPr id="2218" name="2217 Forma libre"/>
                    <p:cNvSpPr/>
                    <p:nvPr/>
                  </p:nvSpPr>
                  <p:spPr>
                    <a:xfrm>
                      <a:off x="3055105" y="1633325"/>
                      <a:ext cx="126783" cy="7957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126783" h="7957">
                          <a:moveTo>
                            <a:pt x="-155" y="8014"/>
                          </a:moveTo>
                          <a:lnTo>
                            <a:pt x="126783" y="8081"/>
                          </a:lnTo>
                          <a:lnTo>
                            <a:pt x="123918" y="160"/>
                          </a:lnTo>
                          <a:lnTo>
                            <a:pt x="3251" y="92"/>
                          </a:lnTo>
                          <a:lnTo>
                            <a:pt x="-155" y="8014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383B3B"/>
                        </a:gs>
                        <a:gs pos="100000">
                          <a:srgbClr val="161717"/>
                        </a:gs>
                      </a:gsLst>
                      <a:lin ang="0" scaled="0"/>
                    </a:gradFill>
                    <a:ln w="7600" cap="flat">
                      <a:noFill/>
                      <a:miter lim="800000"/>
                    </a:ln>
                  </p:spPr>
                </p:sp>
                <p:sp>
                  <p:nvSpPr>
                    <p:cNvPr id="2219" name="2218 Forma libre"/>
                    <p:cNvSpPr/>
                    <p:nvPr/>
                  </p:nvSpPr>
                  <p:spPr>
                    <a:xfrm>
                      <a:off x="3182928" y="1633342"/>
                      <a:ext cx="27819" cy="7921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7819" h="7921">
                          <a:moveTo>
                            <a:pt x="0" y="7921"/>
                          </a:moveTo>
                          <a:lnTo>
                            <a:pt x="27819" y="7921"/>
                          </a:lnTo>
                          <a:lnTo>
                            <a:pt x="24981" y="0"/>
                          </a:lnTo>
                          <a:lnTo>
                            <a:pt x="3406" y="0"/>
                          </a:lnTo>
                          <a:lnTo>
                            <a:pt x="0" y="7921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383B3B"/>
                        </a:gs>
                        <a:gs pos="100000">
                          <a:srgbClr val="161717"/>
                        </a:gs>
                      </a:gsLst>
                      <a:lin ang="0" scaled="0"/>
                    </a:gradFill>
                    <a:ln w="7600" cap="flat">
                      <a:noFill/>
                      <a:miter lim="800000"/>
                    </a:ln>
                  </p:spPr>
                </p:sp>
                <p:sp>
                  <p:nvSpPr>
                    <p:cNvPr id="2220" name="2219 Forma libre"/>
                    <p:cNvSpPr/>
                    <p:nvPr/>
                  </p:nvSpPr>
                  <p:spPr>
                    <a:xfrm>
                      <a:off x="3211202" y="1633614"/>
                      <a:ext cx="27819" cy="7921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7819" h="7921">
                          <a:moveTo>
                            <a:pt x="0" y="7921"/>
                          </a:moveTo>
                          <a:lnTo>
                            <a:pt x="27819" y="7921"/>
                          </a:lnTo>
                          <a:lnTo>
                            <a:pt x="24981" y="0"/>
                          </a:lnTo>
                          <a:lnTo>
                            <a:pt x="3406" y="0"/>
                          </a:lnTo>
                          <a:lnTo>
                            <a:pt x="0" y="7921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383B3B"/>
                        </a:gs>
                        <a:gs pos="100000">
                          <a:srgbClr val="161717"/>
                        </a:gs>
                      </a:gsLst>
                      <a:lin ang="0" scaled="0"/>
                    </a:gradFill>
                    <a:ln w="7600" cap="flat">
                      <a:noFill/>
                      <a:miter lim="800000"/>
                    </a:ln>
                  </p:spPr>
                </p:sp>
                <p:sp>
                  <p:nvSpPr>
                    <p:cNvPr id="2221" name="2220 Forma libre"/>
                    <p:cNvSpPr/>
                    <p:nvPr/>
                  </p:nvSpPr>
                  <p:spPr>
                    <a:xfrm>
                      <a:off x="3240169" y="1633614"/>
                      <a:ext cx="27819" cy="7921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7819" h="7921">
                          <a:moveTo>
                            <a:pt x="0" y="7921"/>
                          </a:moveTo>
                          <a:lnTo>
                            <a:pt x="27819" y="7921"/>
                          </a:lnTo>
                          <a:lnTo>
                            <a:pt x="24981" y="0"/>
                          </a:lnTo>
                          <a:lnTo>
                            <a:pt x="3406" y="0"/>
                          </a:lnTo>
                          <a:lnTo>
                            <a:pt x="0" y="7921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383B3B"/>
                        </a:gs>
                        <a:gs pos="100000">
                          <a:srgbClr val="161717"/>
                        </a:gs>
                      </a:gsLst>
                      <a:lin ang="0" scaled="0"/>
                    </a:gradFill>
                    <a:ln w="7600" cap="flat">
                      <a:noFill/>
                      <a:miter lim="800000"/>
                    </a:ln>
                  </p:spPr>
                </p:sp>
                <p:sp>
                  <p:nvSpPr>
                    <p:cNvPr id="2222" name="2221 Forma libre"/>
                    <p:cNvSpPr/>
                    <p:nvPr/>
                  </p:nvSpPr>
                  <p:spPr>
                    <a:xfrm>
                      <a:off x="3268629" y="1633272"/>
                      <a:ext cx="31935" cy="7957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31935" h="7957">
                          <a:moveTo>
                            <a:pt x="-155" y="8014"/>
                          </a:moveTo>
                          <a:lnTo>
                            <a:pt x="32047" y="7909"/>
                          </a:lnTo>
                          <a:lnTo>
                            <a:pt x="29195" y="-12"/>
                          </a:lnTo>
                          <a:lnTo>
                            <a:pt x="3251" y="92"/>
                          </a:lnTo>
                          <a:lnTo>
                            <a:pt x="-155" y="8014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383B3B"/>
                        </a:gs>
                        <a:gs pos="100000">
                          <a:srgbClr val="161717"/>
                        </a:gs>
                      </a:gsLst>
                      <a:lin ang="0" scaled="0"/>
                    </a:gradFill>
                    <a:ln w="7600" cap="flat">
                      <a:noFill/>
                      <a:miter lim="800000"/>
                    </a:ln>
                  </p:spPr>
                </p:sp>
                <p:sp>
                  <p:nvSpPr>
                    <p:cNvPr id="2223" name="2222 Forma libre"/>
                    <p:cNvSpPr/>
                    <p:nvPr/>
                  </p:nvSpPr>
                  <p:spPr>
                    <a:xfrm>
                      <a:off x="3312025" y="1633614"/>
                      <a:ext cx="22649" cy="7921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2649" h="7921">
                          <a:moveTo>
                            <a:pt x="0" y="7921"/>
                          </a:moveTo>
                          <a:lnTo>
                            <a:pt x="22649" y="7921"/>
                          </a:lnTo>
                          <a:lnTo>
                            <a:pt x="20338" y="0"/>
                          </a:lnTo>
                          <a:lnTo>
                            <a:pt x="2773" y="0"/>
                          </a:lnTo>
                          <a:lnTo>
                            <a:pt x="0" y="7921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383B3B"/>
                        </a:gs>
                        <a:gs pos="100000">
                          <a:srgbClr val="161717"/>
                        </a:gs>
                      </a:gsLst>
                      <a:lin ang="0" scaled="0"/>
                    </a:gradFill>
                    <a:ln w="7600" cap="flat">
                      <a:noFill/>
                      <a:miter lim="800000"/>
                    </a:ln>
                  </p:spPr>
                </p:sp>
                <p:sp>
                  <p:nvSpPr>
                    <p:cNvPr id="2224" name="2223 Forma libre"/>
                    <p:cNvSpPr/>
                    <p:nvPr/>
                  </p:nvSpPr>
                  <p:spPr>
                    <a:xfrm>
                      <a:off x="3334741" y="1633342"/>
                      <a:ext cx="20458" cy="7921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0458" h="7921">
                          <a:moveTo>
                            <a:pt x="0" y="7921"/>
                          </a:moveTo>
                          <a:lnTo>
                            <a:pt x="20458" y="7921"/>
                          </a:lnTo>
                          <a:lnTo>
                            <a:pt x="18370" y="0"/>
                          </a:lnTo>
                          <a:lnTo>
                            <a:pt x="2505" y="0"/>
                          </a:lnTo>
                          <a:lnTo>
                            <a:pt x="0" y="7921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383B3B"/>
                        </a:gs>
                        <a:gs pos="100000">
                          <a:srgbClr val="161717"/>
                        </a:gs>
                      </a:gsLst>
                      <a:lin ang="0" scaled="0"/>
                    </a:gradFill>
                    <a:ln w="7600" cap="flat">
                      <a:noFill/>
                      <a:miter lim="800000"/>
                    </a:ln>
                  </p:spPr>
                </p:sp>
                <p:sp>
                  <p:nvSpPr>
                    <p:cNvPr id="2225" name="2224 Forma libre"/>
                    <p:cNvSpPr/>
                    <p:nvPr/>
                  </p:nvSpPr>
                  <p:spPr>
                    <a:xfrm>
                      <a:off x="3355970" y="1633614"/>
                      <a:ext cx="22649" cy="7921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2649" h="7921">
                          <a:moveTo>
                            <a:pt x="0" y="7921"/>
                          </a:moveTo>
                          <a:lnTo>
                            <a:pt x="22649" y="7921"/>
                          </a:lnTo>
                          <a:lnTo>
                            <a:pt x="20338" y="0"/>
                          </a:lnTo>
                          <a:lnTo>
                            <a:pt x="2773" y="0"/>
                          </a:lnTo>
                          <a:lnTo>
                            <a:pt x="0" y="7921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383B3B"/>
                        </a:gs>
                        <a:gs pos="100000">
                          <a:srgbClr val="161717"/>
                        </a:gs>
                      </a:gsLst>
                      <a:lin ang="0" scaled="0"/>
                    </a:gradFill>
                    <a:ln w="7600" cap="flat">
                      <a:noFill/>
                      <a:miter lim="800000"/>
                    </a:ln>
                  </p:spPr>
                </p:sp>
                <p:sp>
                  <p:nvSpPr>
                    <p:cNvPr id="2226" name="2225 Forma libre"/>
                    <p:cNvSpPr/>
                    <p:nvPr/>
                  </p:nvSpPr>
                  <p:spPr>
                    <a:xfrm>
                      <a:off x="3390278" y="1633410"/>
                      <a:ext cx="45710" cy="7921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45710" h="7921">
                          <a:moveTo>
                            <a:pt x="0" y="7921"/>
                          </a:moveTo>
                          <a:lnTo>
                            <a:pt x="45710" y="7921"/>
                          </a:lnTo>
                          <a:lnTo>
                            <a:pt x="41046" y="0"/>
                          </a:lnTo>
                          <a:lnTo>
                            <a:pt x="5597" y="0"/>
                          </a:lnTo>
                          <a:lnTo>
                            <a:pt x="0" y="7921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383B3B"/>
                        </a:gs>
                        <a:gs pos="100000">
                          <a:srgbClr val="161717"/>
                        </a:gs>
                      </a:gsLst>
                      <a:lin ang="0" scaled="0"/>
                    </a:gradFill>
                    <a:ln w="7600" cap="flat">
                      <a:noFill/>
                      <a:miter lim="800000"/>
                    </a:ln>
                  </p:spPr>
                </p:sp>
                <p:sp>
                  <p:nvSpPr>
                    <p:cNvPr id="2227" name="2226 Forma libre"/>
                    <p:cNvSpPr/>
                    <p:nvPr/>
                  </p:nvSpPr>
                  <p:spPr>
                    <a:xfrm>
                      <a:off x="3436060" y="1633591"/>
                      <a:ext cx="20458" cy="7921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0458" h="7921">
                          <a:moveTo>
                            <a:pt x="0" y="7921"/>
                          </a:moveTo>
                          <a:lnTo>
                            <a:pt x="20458" y="7921"/>
                          </a:lnTo>
                          <a:lnTo>
                            <a:pt x="18370" y="0"/>
                          </a:lnTo>
                          <a:lnTo>
                            <a:pt x="2505" y="0"/>
                          </a:lnTo>
                          <a:lnTo>
                            <a:pt x="0" y="7921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383B3B"/>
                        </a:gs>
                        <a:gs pos="100000">
                          <a:srgbClr val="161717"/>
                        </a:gs>
                      </a:gsLst>
                      <a:lin ang="0" scaled="0"/>
                    </a:gradFill>
                    <a:ln w="7600" cap="flat">
                      <a:noFill/>
                      <a:miter lim="800000"/>
                    </a:ln>
                  </p:spPr>
                </p:sp>
                <p:sp>
                  <p:nvSpPr>
                    <p:cNvPr id="2228" name="2227 Forma libre"/>
                    <p:cNvSpPr/>
                    <p:nvPr/>
                  </p:nvSpPr>
                  <p:spPr>
                    <a:xfrm>
                      <a:off x="3456970" y="1633410"/>
                      <a:ext cx="22649" cy="7921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2649" h="7921">
                          <a:moveTo>
                            <a:pt x="0" y="7921"/>
                          </a:moveTo>
                          <a:lnTo>
                            <a:pt x="22649" y="7921"/>
                          </a:lnTo>
                          <a:lnTo>
                            <a:pt x="20338" y="0"/>
                          </a:lnTo>
                          <a:lnTo>
                            <a:pt x="2773" y="0"/>
                          </a:lnTo>
                          <a:lnTo>
                            <a:pt x="0" y="7921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383B3B"/>
                        </a:gs>
                        <a:gs pos="100000">
                          <a:srgbClr val="161717"/>
                        </a:gs>
                      </a:gsLst>
                      <a:lin ang="0" scaled="0"/>
                    </a:gradFill>
                    <a:ln w="7600" cap="flat">
                      <a:noFill/>
                      <a:miter lim="800000"/>
                    </a:ln>
                  </p:spPr>
                </p:sp>
              </p:grpSp>
            </p:grpSp>
          </p:grpSp>
          <p:grpSp>
            <p:nvGrpSpPr>
              <p:cNvPr id="706" name="2228 Grupo"/>
              <p:cNvGrpSpPr/>
              <p:nvPr/>
            </p:nvGrpSpPr>
            <p:grpSpPr>
              <a:xfrm>
                <a:off x="2753098" y="1210200"/>
                <a:ext cx="191544" cy="410849"/>
                <a:chOff x="2753098" y="1210200"/>
                <a:chExt cx="191544" cy="410849"/>
              </a:xfrm>
            </p:grpSpPr>
            <p:grpSp>
              <p:nvGrpSpPr>
                <p:cNvPr id="707" name="2229 Grupo"/>
                <p:cNvGrpSpPr/>
                <p:nvPr/>
              </p:nvGrpSpPr>
              <p:grpSpPr>
                <a:xfrm>
                  <a:off x="2752301" y="1209976"/>
                  <a:ext cx="191518" cy="410489"/>
                  <a:chOff x="2752301" y="1209976"/>
                  <a:chExt cx="191518" cy="410489"/>
                </a:xfrm>
              </p:grpSpPr>
              <p:sp>
                <p:nvSpPr>
                  <p:cNvPr id="2231" name="2230 Forma libre"/>
                  <p:cNvSpPr/>
                  <p:nvPr/>
                </p:nvSpPr>
                <p:spPr>
                  <a:xfrm>
                    <a:off x="2752108" y="1209893"/>
                    <a:ext cx="191364" cy="410252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91364" h="410252">
                        <a:moveTo>
                          <a:pt x="9835" y="0"/>
                        </a:moveTo>
                        <a:cubicBezTo>
                          <a:pt x="13620" y="0"/>
                          <a:pt x="181765" y="0"/>
                          <a:pt x="181765" y="0"/>
                        </a:cubicBezTo>
                        <a:cubicBezTo>
                          <a:pt x="187400" y="588"/>
                          <a:pt x="191364" y="7519"/>
                          <a:pt x="191364" y="17616"/>
                        </a:cubicBezTo>
                        <a:cubicBezTo>
                          <a:pt x="191364" y="17616"/>
                          <a:pt x="191364" y="390476"/>
                          <a:pt x="191364" y="390476"/>
                        </a:cubicBezTo>
                        <a:cubicBezTo>
                          <a:pt x="191364" y="402614"/>
                          <a:pt x="187968" y="410252"/>
                          <a:pt x="179453" y="410252"/>
                        </a:cubicBezTo>
                        <a:cubicBezTo>
                          <a:pt x="173168" y="410252"/>
                          <a:pt x="14891" y="410252"/>
                          <a:pt x="9835" y="410252"/>
                        </a:cubicBezTo>
                        <a:cubicBezTo>
                          <a:pt x="2885" y="409673"/>
                          <a:pt x="1182" y="402317"/>
                          <a:pt x="0" y="395746"/>
                        </a:cubicBezTo>
                        <a:cubicBezTo>
                          <a:pt x="614" y="389303"/>
                          <a:pt x="1364" y="21881"/>
                          <a:pt x="0" y="15578"/>
                        </a:cubicBezTo>
                        <a:cubicBezTo>
                          <a:pt x="0" y="9275"/>
                          <a:pt x="2317" y="588"/>
                          <a:pt x="9835" y="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DDDDDD"/>
                      </a:gs>
                      <a:gs pos="100000">
                        <a:srgbClr val="CAD4D6"/>
                      </a:gs>
                    </a:gsLst>
                    <a:lin ang="16200000" scaled="0"/>
                  </a:gradFill>
                  <a:ln w="445" cap="flat">
                    <a:noFill/>
                    <a:miter lim="800000"/>
                  </a:ln>
                </p:spPr>
              </p:sp>
              <p:sp>
                <p:nvSpPr>
                  <p:cNvPr id="2232" name="2231 Forma libre"/>
                  <p:cNvSpPr/>
                  <p:nvPr/>
                </p:nvSpPr>
                <p:spPr>
                  <a:xfrm>
                    <a:off x="2761729" y="1218985"/>
                    <a:ext cx="172735" cy="392176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72735" h="392176">
                        <a:moveTo>
                          <a:pt x="8362" y="0"/>
                        </a:moveTo>
                        <a:cubicBezTo>
                          <a:pt x="11790" y="0"/>
                          <a:pt x="164088" y="0"/>
                          <a:pt x="164088" y="0"/>
                        </a:cubicBezTo>
                        <a:cubicBezTo>
                          <a:pt x="170966" y="-583"/>
                          <a:pt x="172735" y="7186"/>
                          <a:pt x="172735" y="16836"/>
                        </a:cubicBezTo>
                        <a:cubicBezTo>
                          <a:pt x="172735" y="16836"/>
                          <a:pt x="172735" y="373170"/>
                          <a:pt x="172735" y="373170"/>
                        </a:cubicBezTo>
                        <a:cubicBezTo>
                          <a:pt x="172735" y="384770"/>
                          <a:pt x="173237" y="392176"/>
                          <a:pt x="161995" y="392176"/>
                        </a:cubicBezTo>
                        <a:cubicBezTo>
                          <a:pt x="156302" y="392176"/>
                          <a:pt x="12942" y="392176"/>
                          <a:pt x="8362" y="392176"/>
                        </a:cubicBezTo>
                        <a:cubicBezTo>
                          <a:pt x="644" y="392176"/>
                          <a:pt x="1033" y="383931"/>
                          <a:pt x="0" y="378206"/>
                        </a:cubicBezTo>
                        <a:cubicBezTo>
                          <a:pt x="914" y="373170"/>
                          <a:pt x="690" y="20911"/>
                          <a:pt x="0" y="14888"/>
                        </a:cubicBezTo>
                        <a:cubicBezTo>
                          <a:pt x="0" y="8864"/>
                          <a:pt x="644" y="549"/>
                          <a:pt x="8362" y="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11171C"/>
                      </a:gs>
                      <a:gs pos="100000">
                        <a:srgbClr val="A5A5A5"/>
                      </a:gs>
                    </a:gsLst>
                    <a:lin ang="5400000" scaled="0"/>
                  </a:gradFill>
                  <a:ln w="445" cap="flat">
                    <a:noFill/>
                    <a:miter lim="800000"/>
                  </a:ln>
                </p:spPr>
              </p:sp>
              <p:sp>
                <p:nvSpPr>
                  <p:cNvPr id="2233" name="2232 Forma libre"/>
                  <p:cNvSpPr/>
                  <p:nvPr/>
                </p:nvSpPr>
                <p:spPr>
                  <a:xfrm>
                    <a:off x="2766126" y="1221653"/>
                    <a:ext cx="163942" cy="7886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63942" h="7886">
                        <a:moveTo>
                          <a:pt x="8775" y="354"/>
                        </a:moveTo>
                        <a:lnTo>
                          <a:pt x="154876" y="354"/>
                        </a:lnTo>
                        <a:cubicBezTo>
                          <a:pt x="154876" y="354"/>
                          <a:pt x="163942" y="-1544"/>
                          <a:pt x="163942" y="3979"/>
                        </a:cubicBezTo>
                        <a:cubicBezTo>
                          <a:pt x="163680" y="9502"/>
                          <a:pt x="154876" y="7603"/>
                          <a:pt x="154876" y="7603"/>
                        </a:cubicBezTo>
                        <a:lnTo>
                          <a:pt x="8775" y="7603"/>
                        </a:lnTo>
                        <a:cubicBezTo>
                          <a:pt x="8775" y="7603"/>
                          <a:pt x="-323" y="9206"/>
                          <a:pt x="0" y="3979"/>
                        </a:cubicBezTo>
                        <a:cubicBezTo>
                          <a:pt x="0" y="-1249"/>
                          <a:pt x="8775" y="354"/>
                          <a:pt x="8775" y="354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7F7F7F"/>
                      </a:gs>
                      <a:gs pos="50000">
                        <a:srgbClr val="CAD4D6"/>
                      </a:gs>
                      <a:gs pos="100000">
                        <a:srgbClr val="7F7F7F"/>
                      </a:gs>
                    </a:gsLst>
                    <a:lin ang="5400000" scaled="0"/>
                  </a:gradFill>
                  <a:ln w="445" cap="flat">
                    <a:noFill/>
                    <a:miter lim="800000"/>
                  </a:ln>
                </p:spPr>
              </p:sp>
              <p:sp>
                <p:nvSpPr>
                  <p:cNvPr id="2234" name="Rectangle"/>
                  <p:cNvSpPr/>
                  <p:nvPr/>
                </p:nvSpPr>
                <p:spPr>
                  <a:xfrm>
                    <a:off x="2765629" y="1232756"/>
                    <a:ext cx="164934" cy="49288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64934" h="49288">
                        <a:moveTo>
                          <a:pt x="0" y="0"/>
                        </a:moveTo>
                        <a:lnTo>
                          <a:pt x="164934" y="0"/>
                        </a:lnTo>
                        <a:lnTo>
                          <a:pt x="164934" y="49288"/>
                        </a:lnTo>
                        <a:lnTo>
                          <a:pt x="0" y="4928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495C5F"/>
                      </a:gs>
                      <a:gs pos="100000">
                        <a:srgbClr val="262626"/>
                      </a:gs>
                    </a:gsLst>
                    <a:lin ang="0" scaled="0"/>
                  </a:gradFill>
                  <a:ln w="7600" cap="flat">
                    <a:solidFill>
                      <a:srgbClr val="000000"/>
                    </a:solidFill>
                    <a:miter lim="800000"/>
                  </a:ln>
                </p:spPr>
              </p:sp>
              <p:sp>
                <p:nvSpPr>
                  <p:cNvPr id="2235" name="Rectangle"/>
                  <p:cNvSpPr/>
                  <p:nvPr/>
                </p:nvSpPr>
                <p:spPr>
                  <a:xfrm>
                    <a:off x="2780889" y="1263787"/>
                    <a:ext cx="112434" cy="11441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12434" h="11441">
                        <a:moveTo>
                          <a:pt x="0" y="0"/>
                        </a:moveTo>
                        <a:lnTo>
                          <a:pt x="112434" y="0"/>
                        </a:lnTo>
                        <a:lnTo>
                          <a:pt x="112434" y="11441"/>
                        </a:lnTo>
                        <a:lnTo>
                          <a:pt x="0" y="1144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7F7F7F"/>
                      </a:gs>
                      <a:gs pos="100000">
                        <a:srgbClr val="3F3F3F"/>
                      </a:gs>
                    </a:gsLst>
                    <a:lin ang="5400000" scaled="0"/>
                  </a:gradFill>
                  <a:ln w="7600" cap="flat">
                    <a:noFill/>
                    <a:miter lim="800000"/>
                  </a:ln>
                </p:spPr>
              </p:sp>
              <p:sp>
                <p:nvSpPr>
                  <p:cNvPr id="2236" name="Rectangle"/>
                  <p:cNvSpPr/>
                  <p:nvPr/>
                </p:nvSpPr>
                <p:spPr>
                  <a:xfrm>
                    <a:off x="2784935" y="1267317"/>
                    <a:ext cx="104340" cy="4381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04340" h="4381">
                        <a:moveTo>
                          <a:pt x="0" y="0"/>
                        </a:moveTo>
                        <a:lnTo>
                          <a:pt x="104340" y="0"/>
                        </a:lnTo>
                        <a:lnTo>
                          <a:pt x="104340" y="4381"/>
                        </a:lnTo>
                        <a:lnTo>
                          <a:pt x="0" y="438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B2B1A8"/>
                      </a:gs>
                      <a:gs pos="100000">
                        <a:srgbClr val="A6BED0"/>
                      </a:gs>
                    </a:gsLst>
                    <a:lin ang="5400000" scaled="0"/>
                  </a:gradFill>
                  <a:ln w="7600" cap="flat">
                    <a:noFill/>
                    <a:miter lim="800000"/>
                  </a:ln>
                </p:spPr>
              </p:sp>
              <p:sp>
                <p:nvSpPr>
                  <p:cNvPr id="2237" name="Rectangle"/>
                  <p:cNvSpPr/>
                  <p:nvPr/>
                </p:nvSpPr>
                <p:spPr>
                  <a:xfrm>
                    <a:off x="2901837" y="1265792"/>
                    <a:ext cx="13617" cy="6265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3617" h="6265">
                        <a:moveTo>
                          <a:pt x="0" y="0"/>
                        </a:moveTo>
                        <a:lnTo>
                          <a:pt x="13617" y="0"/>
                        </a:lnTo>
                        <a:lnTo>
                          <a:pt x="13617" y="6265"/>
                        </a:lnTo>
                        <a:lnTo>
                          <a:pt x="0" y="6265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EDF0F7"/>
                      </a:gs>
                      <a:gs pos="100000">
                        <a:srgbClr val="A6BED0"/>
                      </a:gs>
                    </a:gsLst>
                    <a:lin ang="5400000" scaled="0"/>
                  </a:gradFill>
                  <a:ln w="7600" cap="flat">
                    <a:noFill/>
                    <a:miter lim="800000"/>
                  </a:ln>
                </p:spPr>
              </p:sp>
              <p:sp>
                <p:nvSpPr>
                  <p:cNvPr id="2238" name="2237 Forma libre"/>
                  <p:cNvSpPr/>
                  <p:nvPr/>
                </p:nvSpPr>
                <p:spPr>
                  <a:xfrm rot="-5400000">
                    <a:off x="2728988" y="1372486"/>
                    <a:ext cx="238774" cy="172025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38774" h="172025">
                        <a:moveTo>
                          <a:pt x="199341" y="429"/>
                        </a:moveTo>
                        <a:cubicBezTo>
                          <a:pt x="86971" y="429"/>
                          <a:pt x="-288" y="30482"/>
                          <a:pt x="0" y="86341"/>
                        </a:cubicBezTo>
                        <a:cubicBezTo>
                          <a:pt x="-288" y="141759"/>
                          <a:pt x="88834" y="172025"/>
                          <a:pt x="199341" y="172025"/>
                        </a:cubicBezTo>
                        <a:cubicBezTo>
                          <a:pt x="208661" y="172025"/>
                          <a:pt x="238774" y="172025"/>
                          <a:pt x="238774" y="172025"/>
                        </a:cubicBezTo>
                        <a:lnTo>
                          <a:pt x="238774" y="0"/>
                        </a:lnTo>
                        <a:cubicBezTo>
                          <a:pt x="238774" y="0"/>
                          <a:pt x="216397" y="429"/>
                          <a:pt x="199341" y="429"/>
                        </a:cubicBezTo>
                        <a:close/>
                      </a:path>
                    </a:pathLst>
                  </a:custGeom>
                  <a:gradFill>
                    <a:gsLst>
                      <a:gs pos="100000">
                        <a:srgbClr val="E1ECEE"/>
                      </a:gs>
                      <a:gs pos="80057">
                        <a:srgbClr val="E1ECEE"/>
                      </a:gs>
                      <a:gs pos="0">
                        <a:srgbClr val="383B3B"/>
                      </a:gs>
                    </a:gsLst>
                    <a:path path="circle">
                      <a:fillToRect t="100000" r="100000"/>
                    </a:path>
                    <a:tileRect l="-100000" b="-100000"/>
                  </a:gradFill>
                  <a:ln w="5700" cap="flat">
                    <a:noFill/>
                    <a:miter lim="800000"/>
                  </a:ln>
                </p:spPr>
              </p:sp>
              <p:sp>
                <p:nvSpPr>
                  <p:cNvPr id="2239" name="2238 Forma libre"/>
                  <p:cNvSpPr/>
                  <p:nvPr/>
                </p:nvSpPr>
                <p:spPr>
                  <a:xfrm rot="-5400000">
                    <a:off x="2770555" y="1332851"/>
                    <a:ext cx="154468" cy="165390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54468" h="165390">
                        <a:moveTo>
                          <a:pt x="129622" y="411"/>
                        </a:moveTo>
                        <a:cubicBezTo>
                          <a:pt x="56553" y="411"/>
                          <a:pt x="-324" y="29877"/>
                          <a:pt x="0" y="83609"/>
                        </a:cubicBezTo>
                        <a:cubicBezTo>
                          <a:pt x="-324" y="136917"/>
                          <a:pt x="57764" y="165390"/>
                          <a:pt x="129622" y="165390"/>
                        </a:cubicBezTo>
                        <a:cubicBezTo>
                          <a:pt x="135683" y="165390"/>
                          <a:pt x="154468" y="165390"/>
                          <a:pt x="154468" y="165390"/>
                        </a:cubicBezTo>
                        <a:lnTo>
                          <a:pt x="154468" y="0"/>
                        </a:lnTo>
                        <a:cubicBezTo>
                          <a:pt x="154468" y="0"/>
                          <a:pt x="140713" y="411"/>
                          <a:pt x="129622" y="411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383B3B"/>
                      </a:gs>
                      <a:gs pos="100000">
                        <a:srgbClr val="DBDCF2"/>
                      </a:gs>
                    </a:gsLst>
                    <a:lin ang="10800000" scaled="0"/>
                  </a:gradFill>
                  <a:ln w="5700" cap="flat">
                    <a:noFill/>
                    <a:miter lim="800000"/>
                  </a:ln>
                </p:spPr>
              </p:sp>
              <p:grpSp>
                <p:nvGrpSpPr>
                  <p:cNvPr id="708" name="2239 Grupo"/>
                  <p:cNvGrpSpPr/>
                  <p:nvPr/>
                </p:nvGrpSpPr>
                <p:grpSpPr>
                  <a:xfrm>
                    <a:off x="2769667" y="1344251"/>
                    <a:ext cx="111479" cy="30099"/>
                    <a:chOff x="2769667" y="1344251"/>
                    <a:chExt cx="111479" cy="30099"/>
                  </a:xfrm>
                </p:grpSpPr>
                <p:sp>
                  <p:nvSpPr>
                    <p:cNvPr id="2241" name="Rectangle"/>
                    <p:cNvSpPr/>
                    <p:nvPr/>
                  </p:nvSpPr>
                  <p:spPr>
                    <a:xfrm>
                      <a:off x="2769731" y="1344475"/>
                      <a:ext cx="111378" cy="29857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111378" h="29857">
                          <a:moveTo>
                            <a:pt x="0" y="0"/>
                          </a:moveTo>
                          <a:lnTo>
                            <a:pt x="111378" y="0"/>
                          </a:lnTo>
                          <a:lnTo>
                            <a:pt x="111378" y="29857"/>
                          </a:lnTo>
                          <a:lnTo>
                            <a:pt x="0" y="29857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E1ECEE"/>
                        </a:gs>
                        <a:gs pos="100000">
                          <a:srgbClr val="A8B1B2"/>
                        </a:gs>
                      </a:gsLst>
                      <a:lin ang="5400000" scaled="0"/>
                    </a:gradFill>
                    <a:ln w="7600" cap="flat">
                      <a:noFill/>
                      <a:miter lim="800000"/>
                    </a:ln>
                  </p:spPr>
                </p:sp>
                <p:sp>
                  <p:nvSpPr>
                    <p:cNvPr id="2242" name="Rectangle"/>
                    <p:cNvSpPr/>
                    <p:nvPr/>
                  </p:nvSpPr>
                  <p:spPr>
                    <a:xfrm>
                      <a:off x="2774669" y="1348344"/>
                      <a:ext cx="101503" cy="22119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101503" h="22119">
                          <a:moveTo>
                            <a:pt x="0" y="4794"/>
                          </a:moveTo>
                          <a:lnTo>
                            <a:pt x="35712" y="4794"/>
                          </a:lnTo>
                          <a:lnTo>
                            <a:pt x="35712" y="-128"/>
                          </a:lnTo>
                          <a:lnTo>
                            <a:pt x="70984" y="-128"/>
                          </a:lnTo>
                          <a:lnTo>
                            <a:pt x="71282" y="4794"/>
                          </a:lnTo>
                          <a:lnTo>
                            <a:pt x="101503" y="4794"/>
                          </a:lnTo>
                          <a:lnTo>
                            <a:pt x="101503" y="17882"/>
                          </a:lnTo>
                          <a:lnTo>
                            <a:pt x="71282" y="17882"/>
                          </a:lnTo>
                          <a:lnTo>
                            <a:pt x="71282" y="22204"/>
                          </a:lnTo>
                          <a:lnTo>
                            <a:pt x="35279" y="22204"/>
                          </a:lnTo>
                          <a:lnTo>
                            <a:pt x="35279" y="17882"/>
                          </a:lnTo>
                          <a:lnTo>
                            <a:pt x="0" y="17882"/>
                          </a:lnTo>
                          <a:lnTo>
                            <a:pt x="0" y="4794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595959"/>
                        </a:gs>
                        <a:gs pos="100000">
                          <a:srgbClr val="3F3F3F"/>
                        </a:gs>
                      </a:gsLst>
                      <a:lin ang="5400000" scaled="0"/>
                    </a:gradFill>
                    <a:ln w="7600" cap="flat">
                      <a:noFill/>
                      <a:miter lim="800000"/>
                    </a:ln>
                  </p:spPr>
                </p:sp>
                <p:sp>
                  <p:nvSpPr>
                    <p:cNvPr id="2243" name="Rectangle"/>
                    <p:cNvSpPr/>
                    <p:nvPr/>
                  </p:nvSpPr>
                  <p:spPr>
                    <a:xfrm>
                      <a:off x="2778531" y="1356898"/>
                      <a:ext cx="93779" cy="5012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93779" h="5012">
                          <a:moveTo>
                            <a:pt x="0" y="0"/>
                          </a:moveTo>
                          <a:lnTo>
                            <a:pt x="93779" y="0"/>
                          </a:lnTo>
                          <a:lnTo>
                            <a:pt x="93779" y="5012"/>
                          </a:lnTo>
                          <a:lnTo>
                            <a:pt x="0" y="5012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BFBFBF"/>
                        </a:gs>
                        <a:gs pos="50000">
                          <a:srgbClr val="0C0C0C"/>
                        </a:gs>
                        <a:gs pos="100000">
                          <a:srgbClr val="BFBFBF"/>
                        </a:gs>
                      </a:gsLst>
                      <a:lin ang="5400000" scaled="0"/>
                    </a:gradFill>
                    <a:ln w="7600" cap="flat">
                      <a:noFill/>
                      <a:miter lim="800000"/>
                    </a:ln>
                  </p:spPr>
                </p:sp>
              </p:grpSp>
              <p:sp>
                <p:nvSpPr>
                  <p:cNvPr id="2244" name="Rectangle"/>
                  <p:cNvSpPr/>
                  <p:nvPr/>
                </p:nvSpPr>
                <p:spPr>
                  <a:xfrm>
                    <a:off x="2765675" y="1285669"/>
                    <a:ext cx="164932" cy="49288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64932" h="49288">
                        <a:moveTo>
                          <a:pt x="0" y="0"/>
                        </a:moveTo>
                        <a:lnTo>
                          <a:pt x="164932" y="0"/>
                        </a:lnTo>
                        <a:lnTo>
                          <a:pt x="164932" y="49288"/>
                        </a:lnTo>
                        <a:lnTo>
                          <a:pt x="0" y="4928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495C5F"/>
                      </a:gs>
                      <a:gs pos="100000">
                        <a:srgbClr val="262626"/>
                      </a:gs>
                    </a:gsLst>
                    <a:lin ang="0" scaled="0"/>
                  </a:gradFill>
                  <a:ln w="7600" cap="flat">
                    <a:solidFill>
                      <a:srgbClr val="000000"/>
                    </a:solidFill>
                    <a:miter lim="800000"/>
                  </a:ln>
                </p:spPr>
              </p:sp>
              <p:sp>
                <p:nvSpPr>
                  <p:cNvPr id="2245" name="Rectangle"/>
                  <p:cNvSpPr/>
                  <p:nvPr/>
                </p:nvSpPr>
                <p:spPr>
                  <a:xfrm>
                    <a:off x="2780938" y="1316699"/>
                    <a:ext cx="112435" cy="11441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12435" h="11441">
                        <a:moveTo>
                          <a:pt x="0" y="0"/>
                        </a:moveTo>
                        <a:lnTo>
                          <a:pt x="112435" y="0"/>
                        </a:lnTo>
                        <a:lnTo>
                          <a:pt x="112435" y="11441"/>
                        </a:lnTo>
                        <a:lnTo>
                          <a:pt x="0" y="1144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7F7F7F"/>
                      </a:gs>
                      <a:gs pos="100000">
                        <a:srgbClr val="3F3F3F"/>
                      </a:gs>
                    </a:gsLst>
                    <a:lin ang="5400000" scaled="0"/>
                  </a:gradFill>
                  <a:ln w="7600" cap="flat">
                    <a:noFill/>
                    <a:miter lim="800000"/>
                  </a:ln>
                </p:spPr>
              </p:sp>
              <p:sp>
                <p:nvSpPr>
                  <p:cNvPr id="2246" name="Rectangle"/>
                  <p:cNvSpPr/>
                  <p:nvPr/>
                </p:nvSpPr>
                <p:spPr>
                  <a:xfrm>
                    <a:off x="2784984" y="1320229"/>
                    <a:ext cx="104342" cy="4381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04342" h="4381">
                        <a:moveTo>
                          <a:pt x="0" y="0"/>
                        </a:moveTo>
                        <a:lnTo>
                          <a:pt x="104342" y="0"/>
                        </a:lnTo>
                        <a:lnTo>
                          <a:pt x="104342" y="4381"/>
                        </a:lnTo>
                        <a:lnTo>
                          <a:pt x="0" y="438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B2B1A8"/>
                      </a:gs>
                      <a:gs pos="100000">
                        <a:srgbClr val="A6BED0"/>
                      </a:gs>
                    </a:gsLst>
                    <a:lin ang="5400000" scaled="0"/>
                  </a:gradFill>
                  <a:ln w="7600" cap="flat">
                    <a:noFill/>
                    <a:miter lim="800000"/>
                  </a:ln>
                </p:spPr>
              </p:sp>
              <p:sp>
                <p:nvSpPr>
                  <p:cNvPr id="2247" name="Rectangle"/>
                  <p:cNvSpPr/>
                  <p:nvPr/>
                </p:nvSpPr>
                <p:spPr>
                  <a:xfrm>
                    <a:off x="2901882" y="1318704"/>
                    <a:ext cx="13618" cy="6265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3618" h="6265">
                        <a:moveTo>
                          <a:pt x="0" y="0"/>
                        </a:moveTo>
                        <a:lnTo>
                          <a:pt x="13618" y="0"/>
                        </a:lnTo>
                        <a:lnTo>
                          <a:pt x="13618" y="6265"/>
                        </a:lnTo>
                        <a:lnTo>
                          <a:pt x="0" y="6265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EDF0F7"/>
                      </a:gs>
                      <a:gs pos="100000">
                        <a:srgbClr val="A6BED0"/>
                      </a:gs>
                    </a:gsLst>
                    <a:lin ang="5400000" scaled="0"/>
                  </a:gradFill>
                  <a:ln w="7600" cap="flat">
                    <a:noFill/>
                    <a:miter lim="800000"/>
                  </a:ln>
                </p:spPr>
              </p:sp>
              <p:grpSp>
                <p:nvGrpSpPr>
                  <p:cNvPr id="709" name="2247 Grupo"/>
                  <p:cNvGrpSpPr/>
                  <p:nvPr/>
                </p:nvGrpSpPr>
                <p:grpSpPr>
                  <a:xfrm>
                    <a:off x="2812867" y="1483768"/>
                    <a:ext cx="71003" cy="71293"/>
                    <a:chOff x="2812867" y="1483768"/>
                    <a:chExt cx="71003" cy="71293"/>
                  </a:xfrm>
                </p:grpSpPr>
                <p:grpSp>
                  <p:nvGrpSpPr>
                    <p:cNvPr id="710" name="2248 Grupo"/>
                    <p:cNvGrpSpPr/>
                    <p:nvPr/>
                  </p:nvGrpSpPr>
                  <p:grpSpPr>
                    <a:xfrm>
                      <a:off x="2812872" y="1483459"/>
                      <a:ext cx="70914" cy="71804"/>
                      <a:chOff x="2812872" y="1483459"/>
                      <a:chExt cx="70914" cy="71804"/>
                    </a:xfrm>
                  </p:grpSpPr>
                  <p:sp>
                    <p:nvSpPr>
                      <p:cNvPr id="2250" name="2249 Forma libre"/>
                      <p:cNvSpPr/>
                      <p:nvPr/>
                    </p:nvSpPr>
                    <p:spPr>
                      <a:xfrm rot="-5400000">
                        <a:off x="2813654" y="1485073"/>
                        <a:ext cx="71565" cy="68739"/>
                      </a:xfrm>
                      <a:custGeom>
                        <a:avLst/>
                        <a:gdLst/>
                        <a:ahLst/>
                        <a:cxnLst/>
                        <a:rect l="0" t="0" r="0" b="0"/>
                        <a:pathLst>
                          <a:path w="71565" h="68739">
                            <a:moveTo>
                              <a:pt x="57957" y="0"/>
                            </a:moveTo>
                            <a:cubicBezTo>
                              <a:pt x="25286" y="0"/>
                              <a:pt x="487" y="11275"/>
                              <a:pt x="0" y="34667"/>
                            </a:cubicBezTo>
                            <a:cubicBezTo>
                              <a:pt x="115" y="59211"/>
                              <a:pt x="22399" y="68544"/>
                              <a:pt x="57957" y="68739"/>
                            </a:cubicBezTo>
                            <a:cubicBezTo>
                              <a:pt x="60667" y="68739"/>
                              <a:pt x="70625" y="68739"/>
                              <a:pt x="70625" y="68739"/>
                            </a:cubicBezTo>
                            <a:lnTo>
                              <a:pt x="71565" y="67665"/>
                            </a:lnTo>
                            <a:cubicBezTo>
                              <a:pt x="71565" y="67664"/>
                              <a:pt x="66431" y="64661"/>
                              <a:pt x="57814" y="64096"/>
                            </a:cubicBezTo>
                            <a:cubicBezTo>
                              <a:pt x="39103" y="62867"/>
                              <a:pt x="7249" y="58521"/>
                              <a:pt x="7079" y="34857"/>
                            </a:cubicBezTo>
                            <a:cubicBezTo>
                              <a:pt x="6897" y="9636"/>
                              <a:pt x="39445" y="5410"/>
                              <a:pt x="57776" y="4365"/>
                            </a:cubicBezTo>
                            <a:cubicBezTo>
                              <a:pt x="64565" y="3978"/>
                              <a:pt x="69229" y="4505"/>
                              <a:pt x="69176" y="4506"/>
                            </a:cubicBezTo>
                            <a:lnTo>
                              <a:pt x="70080" y="3374"/>
                            </a:lnTo>
                            <a:cubicBezTo>
                              <a:pt x="70080" y="3374"/>
                              <a:pt x="62916" y="0"/>
                              <a:pt x="57957" y="0"/>
                            </a:cubicBezTo>
                            <a:close/>
                          </a:path>
                        </a:pathLst>
                      </a:custGeom>
                      <a:gradFill>
                        <a:gsLst>
                          <a:gs pos="0">
                            <a:srgbClr val="262626"/>
                          </a:gs>
                          <a:gs pos="100000">
                            <a:srgbClr val="7F7F7F"/>
                          </a:gs>
                        </a:gsLst>
                        <a:lin ang="0" scaled="0"/>
                      </a:gradFill>
                      <a:ln w="1055" cap="flat">
                        <a:noFill/>
                        <a:miter lim="800000"/>
                      </a:ln>
                    </p:spPr>
                  </p:sp>
                  <p:sp>
                    <p:nvSpPr>
                      <p:cNvPr id="2251" name="2250 Forma libre"/>
                      <p:cNvSpPr/>
                      <p:nvPr/>
                    </p:nvSpPr>
                    <p:spPr>
                      <a:xfrm rot="-5400000">
                        <a:off x="2812103" y="1484376"/>
                        <a:ext cx="71331" cy="69930"/>
                      </a:xfrm>
                      <a:custGeom>
                        <a:avLst/>
                        <a:gdLst/>
                        <a:ahLst/>
                        <a:cxnLst/>
                        <a:rect l="0" t="0" r="0" b="0"/>
                        <a:pathLst>
                          <a:path w="71331" h="69930">
                            <a:moveTo>
                              <a:pt x="57957" y="0"/>
                            </a:moveTo>
                            <a:cubicBezTo>
                              <a:pt x="25286" y="0"/>
                              <a:pt x="487" y="11274"/>
                              <a:pt x="0" y="34666"/>
                            </a:cubicBezTo>
                            <a:cubicBezTo>
                              <a:pt x="115" y="59210"/>
                              <a:pt x="22399" y="68542"/>
                              <a:pt x="57957" y="68738"/>
                            </a:cubicBezTo>
                            <a:cubicBezTo>
                              <a:pt x="60667" y="68738"/>
                              <a:pt x="71331" y="69930"/>
                              <a:pt x="71331" y="69930"/>
                            </a:cubicBezTo>
                            <a:lnTo>
                              <a:pt x="69749" y="65365"/>
                            </a:lnTo>
                            <a:lnTo>
                              <a:pt x="68456" y="64291"/>
                            </a:lnTo>
                            <a:cubicBezTo>
                              <a:pt x="68456" y="64291"/>
                              <a:pt x="66431" y="64659"/>
                              <a:pt x="57814" y="64095"/>
                            </a:cubicBezTo>
                            <a:cubicBezTo>
                              <a:pt x="39104" y="62866"/>
                              <a:pt x="7249" y="58520"/>
                              <a:pt x="7079" y="34856"/>
                            </a:cubicBezTo>
                            <a:cubicBezTo>
                              <a:pt x="6897" y="9635"/>
                              <a:pt x="39445" y="5409"/>
                              <a:pt x="57776" y="4364"/>
                            </a:cubicBezTo>
                            <a:cubicBezTo>
                              <a:pt x="64565" y="3977"/>
                              <a:pt x="69920" y="5638"/>
                              <a:pt x="69866" y="5639"/>
                            </a:cubicBezTo>
                            <a:lnTo>
                              <a:pt x="71331" y="1340"/>
                            </a:lnTo>
                            <a:lnTo>
                              <a:pt x="70337" y="0"/>
                            </a:lnTo>
                            <a:cubicBezTo>
                              <a:pt x="70337" y="0"/>
                              <a:pt x="62916" y="0"/>
                              <a:pt x="57957" y="0"/>
                            </a:cubicBezTo>
                            <a:close/>
                          </a:path>
                        </a:pathLst>
                      </a:custGeom>
                      <a:gradFill>
                        <a:gsLst>
                          <a:gs pos="0">
                            <a:srgbClr val="FFFFFF"/>
                          </a:gs>
                          <a:gs pos="100000">
                            <a:srgbClr val="BFBFBF"/>
                          </a:gs>
                        </a:gsLst>
                        <a:lin ang="10800000" scaled="0"/>
                      </a:gradFill>
                      <a:ln w="1055" cap="flat">
                        <a:noFill/>
                        <a:miter lim="800000"/>
                      </a:ln>
                    </p:spPr>
                  </p:sp>
                  <p:sp>
                    <p:nvSpPr>
                      <p:cNvPr id="2252" name="2251 Forma libre"/>
                      <p:cNvSpPr/>
                      <p:nvPr/>
                    </p:nvSpPr>
                    <p:spPr>
                      <a:xfrm rot="-5400000">
                        <a:off x="2812854" y="1485151"/>
                        <a:ext cx="70938" cy="68775"/>
                      </a:xfrm>
                      <a:custGeom>
                        <a:avLst/>
                        <a:gdLst/>
                        <a:ahLst/>
                        <a:cxnLst/>
                        <a:rect l="0" t="0" r="0" b="0"/>
                        <a:pathLst>
                          <a:path w="70938" h="68775">
                            <a:moveTo>
                              <a:pt x="57957" y="0"/>
                            </a:moveTo>
                            <a:cubicBezTo>
                              <a:pt x="25286" y="0"/>
                              <a:pt x="487" y="11276"/>
                              <a:pt x="0" y="34668"/>
                            </a:cubicBezTo>
                            <a:cubicBezTo>
                              <a:pt x="115" y="59212"/>
                              <a:pt x="22399" y="68545"/>
                              <a:pt x="57957" y="68775"/>
                            </a:cubicBezTo>
                            <a:cubicBezTo>
                              <a:pt x="60667" y="68775"/>
                              <a:pt x="70627" y="68775"/>
                              <a:pt x="70627" y="68775"/>
                            </a:cubicBezTo>
                            <a:lnTo>
                              <a:pt x="68940" y="64231"/>
                            </a:lnTo>
                            <a:cubicBezTo>
                              <a:pt x="68940" y="64231"/>
                              <a:pt x="66431" y="64662"/>
                              <a:pt x="57814" y="64097"/>
                            </a:cubicBezTo>
                            <a:cubicBezTo>
                              <a:pt x="39104" y="62868"/>
                              <a:pt x="7249" y="58522"/>
                              <a:pt x="7079" y="34858"/>
                            </a:cubicBezTo>
                            <a:cubicBezTo>
                              <a:pt x="6897" y="9637"/>
                              <a:pt x="39445" y="5412"/>
                              <a:pt x="57776" y="4367"/>
                            </a:cubicBezTo>
                            <a:cubicBezTo>
                              <a:pt x="64565" y="3980"/>
                              <a:pt x="69229" y="4507"/>
                              <a:pt x="69176" y="4507"/>
                            </a:cubicBezTo>
                            <a:lnTo>
                              <a:pt x="70862" y="0"/>
                            </a:lnTo>
                            <a:cubicBezTo>
                              <a:pt x="70862" y="0"/>
                              <a:pt x="62916" y="0"/>
                              <a:pt x="57957" y="0"/>
                            </a:cubicBezTo>
                            <a:close/>
                          </a:path>
                        </a:pathLst>
                      </a:custGeom>
                      <a:gradFill>
                        <a:gsLst>
                          <a:gs pos="100000">
                            <a:srgbClr val="EAEAEA"/>
                          </a:gs>
                          <a:gs pos="69244">
                            <a:srgbClr val="EAEAEA"/>
                          </a:gs>
                          <a:gs pos="0">
                            <a:srgbClr val="262626"/>
                          </a:gs>
                        </a:gsLst>
                        <a:path path="circle">
                          <a:fillToRect t="100000" r="100000"/>
                        </a:path>
                        <a:tileRect l="-100000" b="-100000"/>
                      </a:gradFill>
                      <a:ln w="1055" cap="flat">
                        <a:noFill/>
                        <a:miter lim="800000"/>
                      </a:ln>
                    </p:spPr>
                  </p:sp>
                </p:grpSp>
                <p:grpSp>
                  <p:nvGrpSpPr>
                    <p:cNvPr id="711" name="2252 Grupo"/>
                    <p:cNvGrpSpPr/>
                    <p:nvPr/>
                  </p:nvGrpSpPr>
                  <p:grpSpPr>
                    <a:xfrm>
                      <a:off x="2841076" y="1495066"/>
                      <a:ext cx="14506" cy="14353"/>
                      <a:chOff x="2841076" y="1495066"/>
                      <a:chExt cx="14506" cy="14353"/>
                    </a:xfrm>
                  </p:grpSpPr>
                  <p:sp>
                    <p:nvSpPr>
                      <p:cNvPr id="2254" name="2253 Forma libre"/>
                      <p:cNvSpPr/>
                      <p:nvPr/>
                    </p:nvSpPr>
                    <p:spPr>
                      <a:xfrm>
                        <a:off x="2841096" y="1495052"/>
                        <a:ext cx="14439" cy="14390"/>
                      </a:xfrm>
                      <a:custGeom>
                        <a:avLst/>
                        <a:gdLst/>
                        <a:ahLst/>
                        <a:cxnLst/>
                        <a:rect l="0" t="0" r="0" b="0"/>
                        <a:pathLst>
                          <a:path w="14439" h="14390">
                            <a:moveTo>
                              <a:pt x="7204" y="0"/>
                            </a:moveTo>
                            <a:cubicBezTo>
                              <a:pt x="3152" y="0"/>
                              <a:pt x="37" y="3210"/>
                              <a:pt x="18" y="7209"/>
                            </a:cubicBezTo>
                            <a:cubicBezTo>
                              <a:pt x="0" y="11209"/>
                              <a:pt x="3219" y="14390"/>
                              <a:pt x="7204" y="14390"/>
                            </a:cubicBezTo>
                            <a:cubicBezTo>
                              <a:pt x="11189" y="14390"/>
                              <a:pt x="14439" y="11209"/>
                              <a:pt x="14439" y="7202"/>
                            </a:cubicBezTo>
                            <a:cubicBezTo>
                              <a:pt x="14439" y="3195"/>
                              <a:pt x="11256" y="0"/>
                              <a:pt x="7204" y="0"/>
                            </a:cubicBezTo>
                            <a:close/>
                          </a:path>
                        </a:pathLst>
                      </a:custGeom>
                      <a:gradFill>
                        <a:gsLst>
                          <a:gs pos="0">
                            <a:srgbClr val="DBDCF2"/>
                          </a:gs>
                          <a:gs pos="100000">
                            <a:srgbClr val="595959"/>
                          </a:gs>
                        </a:gsLst>
                        <a:lin ang="5400000" scaled="0"/>
                      </a:gradFill>
                      <a:ln w="1055" cap="flat">
                        <a:noFill/>
                        <a:miter lim="800000"/>
                      </a:ln>
                    </p:spPr>
                  </p:sp>
                  <p:sp>
                    <p:nvSpPr>
                      <p:cNvPr id="2255" name="2254 Forma libre"/>
                      <p:cNvSpPr/>
                      <p:nvPr/>
                    </p:nvSpPr>
                    <p:spPr>
                      <a:xfrm>
                        <a:off x="2842393" y="1496345"/>
                        <a:ext cx="11845" cy="11805"/>
                      </a:xfrm>
                      <a:custGeom>
                        <a:avLst/>
                        <a:gdLst/>
                        <a:ahLst/>
                        <a:cxnLst/>
                        <a:rect l="0" t="0" r="0" b="0"/>
                        <a:pathLst>
                          <a:path w="11845" h="11805">
                            <a:moveTo>
                              <a:pt x="5909" y="0"/>
                            </a:moveTo>
                            <a:cubicBezTo>
                              <a:pt x="2585" y="0"/>
                              <a:pt x="30" y="2633"/>
                              <a:pt x="14" y="5914"/>
                            </a:cubicBezTo>
                            <a:cubicBezTo>
                              <a:pt x="0" y="9195"/>
                              <a:pt x="2640" y="11805"/>
                              <a:pt x="5909" y="11805"/>
                            </a:cubicBezTo>
                            <a:cubicBezTo>
                              <a:pt x="9179" y="11805"/>
                              <a:pt x="11845" y="9195"/>
                              <a:pt x="11845" y="5908"/>
                            </a:cubicBezTo>
                            <a:cubicBezTo>
                              <a:pt x="11845" y="2621"/>
                              <a:pt x="9234" y="0"/>
                              <a:pt x="5909" y="0"/>
                            </a:cubicBezTo>
                            <a:close/>
                          </a:path>
                        </a:pathLst>
                      </a:custGeom>
                      <a:gradFill>
                        <a:gsLst>
                          <a:gs pos="0">
                            <a:srgbClr val="CAD4D6"/>
                          </a:gs>
                          <a:gs pos="100000">
                            <a:srgbClr val="4D4D4D"/>
                          </a:gs>
                        </a:gsLst>
                        <a:lin ang="16200000" scaled="0"/>
                      </a:gradFill>
                      <a:ln w="1055" cap="flat">
                        <a:noFill/>
                        <a:miter lim="800000"/>
                      </a:ln>
                    </p:spPr>
                  </p:sp>
                  <p:sp>
                    <p:nvSpPr>
                      <p:cNvPr id="2256" name="2255 Forma libre"/>
                      <p:cNvSpPr/>
                      <p:nvPr/>
                    </p:nvSpPr>
                    <p:spPr>
                      <a:xfrm>
                        <a:off x="2843288" y="1497186"/>
                        <a:ext cx="10157" cy="10122"/>
                      </a:xfrm>
                      <a:custGeom>
                        <a:avLst/>
                        <a:gdLst/>
                        <a:ahLst/>
                        <a:cxnLst/>
                        <a:rect l="0" t="0" r="0" b="0"/>
                        <a:pathLst>
                          <a:path w="10157" h="10122">
                            <a:moveTo>
                              <a:pt x="5067" y="0"/>
                            </a:moveTo>
                            <a:cubicBezTo>
                              <a:pt x="2217" y="0"/>
                              <a:pt x="26" y="2258"/>
                              <a:pt x="12" y="5071"/>
                            </a:cubicBezTo>
                            <a:cubicBezTo>
                              <a:pt x="0" y="7884"/>
                              <a:pt x="2264" y="10122"/>
                              <a:pt x="5067" y="10122"/>
                            </a:cubicBezTo>
                            <a:cubicBezTo>
                              <a:pt x="7870" y="10122"/>
                              <a:pt x="10157" y="7884"/>
                              <a:pt x="10157" y="5066"/>
                            </a:cubicBezTo>
                            <a:cubicBezTo>
                              <a:pt x="10157" y="2247"/>
                              <a:pt x="7918" y="0"/>
                              <a:pt x="5067" y="0"/>
                            </a:cubicBezTo>
                            <a:close/>
                          </a:path>
                        </a:pathLst>
                      </a:custGeom>
                      <a:gradFill>
                        <a:gsLst>
                          <a:gs pos="0">
                            <a:srgbClr val="0C0C0C"/>
                          </a:gs>
                          <a:gs pos="100000">
                            <a:srgbClr val="4D4D4D"/>
                          </a:gs>
                        </a:gsLst>
                        <a:lin ang="16200000" scaled="0"/>
                      </a:gradFill>
                      <a:ln w="1055" cap="flat">
                        <a:noFill/>
                        <a:miter lim="800000"/>
                      </a:ln>
                    </p:spPr>
                  </p:sp>
                  <p:sp>
                    <p:nvSpPr>
                      <p:cNvPr id="2257" name="2256 Forma libre"/>
                      <p:cNvSpPr/>
                      <p:nvPr/>
                    </p:nvSpPr>
                    <p:spPr>
                      <a:xfrm>
                        <a:off x="2843851" y="1497747"/>
                        <a:ext cx="9031" cy="9000"/>
                      </a:xfrm>
                      <a:custGeom>
                        <a:avLst/>
                        <a:gdLst/>
                        <a:ahLst/>
                        <a:cxnLst/>
                        <a:rect l="0" t="0" r="0" b="0"/>
                        <a:pathLst>
                          <a:path w="9031" h="9000">
                            <a:moveTo>
                              <a:pt x="4506" y="0"/>
                            </a:moveTo>
                            <a:cubicBezTo>
                              <a:pt x="1971" y="0"/>
                              <a:pt x="23" y="2007"/>
                              <a:pt x="11" y="4509"/>
                            </a:cubicBezTo>
                            <a:cubicBezTo>
                              <a:pt x="0" y="7010"/>
                              <a:pt x="2013" y="9000"/>
                              <a:pt x="4506" y="9000"/>
                            </a:cubicBezTo>
                            <a:cubicBezTo>
                              <a:pt x="6998" y="9000"/>
                              <a:pt x="9031" y="7010"/>
                              <a:pt x="9031" y="4504"/>
                            </a:cubicBezTo>
                            <a:cubicBezTo>
                              <a:pt x="9031" y="1998"/>
                              <a:pt x="7040" y="0"/>
                              <a:pt x="4506" y="0"/>
                            </a:cubicBezTo>
                            <a:close/>
                          </a:path>
                        </a:pathLst>
                      </a:custGeom>
                      <a:gradFill>
                        <a:gsLst>
                          <a:gs pos="100000">
                            <a:srgbClr val="3F3F3F"/>
                          </a:gs>
                          <a:gs pos="54488">
                            <a:srgbClr val="3F3F3F"/>
                          </a:gs>
                          <a:gs pos="0">
                            <a:srgbClr val="FFFFFF"/>
                          </a:gs>
                        </a:gsLst>
                        <a:path path="circle">
                          <a:fillToRect r="100000" b="100000"/>
                        </a:path>
                        <a:tileRect l="-100000" t="-100000"/>
                      </a:gradFill>
                      <a:ln w="1055" cap="flat">
                        <a:noFill/>
                        <a:miter lim="800000"/>
                      </a:ln>
                    </p:spPr>
                  </p:sp>
                </p:grpSp>
                <p:grpSp>
                  <p:nvGrpSpPr>
                    <p:cNvPr id="712" name="2257 Grupo"/>
                    <p:cNvGrpSpPr/>
                    <p:nvPr/>
                  </p:nvGrpSpPr>
                  <p:grpSpPr>
                    <a:xfrm>
                      <a:off x="2861955" y="1497558"/>
                      <a:ext cx="9400" cy="9368"/>
                      <a:chOff x="2861955" y="1497558"/>
                      <a:chExt cx="9400" cy="9368"/>
                    </a:xfrm>
                  </p:grpSpPr>
                  <p:sp>
                    <p:nvSpPr>
                      <p:cNvPr id="2259" name="2258 Forma libre"/>
                      <p:cNvSpPr/>
                      <p:nvPr/>
                    </p:nvSpPr>
                    <p:spPr>
                      <a:xfrm>
                        <a:off x="2861906" y="1497556"/>
                        <a:ext cx="9439" cy="9407"/>
                      </a:xfrm>
                      <a:custGeom>
                        <a:avLst/>
                        <a:gdLst/>
                        <a:ahLst/>
                        <a:cxnLst/>
                        <a:rect l="0" t="0" r="0" b="0"/>
                        <a:pathLst>
                          <a:path w="9439" h="9407">
                            <a:moveTo>
                              <a:pt x="4709" y="0"/>
                            </a:moveTo>
                            <a:cubicBezTo>
                              <a:pt x="2060" y="0"/>
                              <a:pt x="24" y="2098"/>
                              <a:pt x="11" y="4713"/>
                            </a:cubicBezTo>
                            <a:cubicBezTo>
                              <a:pt x="0" y="7327"/>
                              <a:pt x="2104" y="9407"/>
                              <a:pt x="4709" y="9407"/>
                            </a:cubicBezTo>
                            <a:cubicBezTo>
                              <a:pt x="7314" y="9407"/>
                              <a:pt x="9439" y="7327"/>
                              <a:pt x="9439" y="4708"/>
                            </a:cubicBezTo>
                            <a:cubicBezTo>
                              <a:pt x="9439" y="2089"/>
                              <a:pt x="7358" y="0"/>
                              <a:pt x="4709" y="0"/>
                            </a:cubicBezTo>
                            <a:close/>
                          </a:path>
                        </a:pathLst>
                      </a:custGeom>
                      <a:gradFill>
                        <a:gsLst>
                          <a:gs pos="0">
                            <a:srgbClr val="DBDCF2"/>
                          </a:gs>
                          <a:gs pos="100000">
                            <a:srgbClr val="595959"/>
                          </a:gs>
                        </a:gsLst>
                        <a:lin ang="5400000" scaled="0"/>
                      </a:gradFill>
                      <a:ln w="1055" cap="flat">
                        <a:noFill/>
                        <a:miter lim="800000"/>
                      </a:ln>
                    </p:spPr>
                  </p:sp>
                  <p:sp>
                    <p:nvSpPr>
                      <p:cNvPr id="2260" name="2259 Forma libre"/>
                      <p:cNvSpPr/>
                      <p:nvPr/>
                    </p:nvSpPr>
                    <p:spPr>
                      <a:xfrm>
                        <a:off x="2862567" y="1498248"/>
                        <a:ext cx="8049" cy="8022"/>
                      </a:xfrm>
                      <a:custGeom>
                        <a:avLst/>
                        <a:gdLst/>
                        <a:ahLst/>
                        <a:cxnLst/>
                        <a:rect l="0" t="0" r="0" b="0"/>
                        <a:pathLst>
                          <a:path w="8049" h="8022">
                            <a:moveTo>
                              <a:pt x="4016" y="0"/>
                            </a:moveTo>
                            <a:cubicBezTo>
                              <a:pt x="1757" y="0"/>
                              <a:pt x="20" y="1789"/>
                              <a:pt x="10" y="4019"/>
                            </a:cubicBezTo>
                            <a:cubicBezTo>
                              <a:pt x="0" y="6249"/>
                              <a:pt x="1794" y="8022"/>
                              <a:pt x="4016" y="8022"/>
                            </a:cubicBezTo>
                            <a:cubicBezTo>
                              <a:pt x="6238" y="8022"/>
                              <a:pt x="8049" y="6249"/>
                              <a:pt x="8049" y="4015"/>
                            </a:cubicBezTo>
                            <a:cubicBezTo>
                              <a:pt x="8049" y="1781"/>
                              <a:pt x="6275" y="0"/>
                              <a:pt x="4016" y="0"/>
                            </a:cubicBezTo>
                            <a:close/>
                          </a:path>
                        </a:pathLst>
                      </a:custGeom>
                      <a:gradFill>
                        <a:gsLst>
                          <a:gs pos="0">
                            <a:srgbClr val="CAD4D6"/>
                          </a:gs>
                          <a:gs pos="100000">
                            <a:srgbClr val="4D4D4D"/>
                          </a:gs>
                        </a:gsLst>
                        <a:lin ang="16200000" scaled="0"/>
                      </a:gradFill>
                      <a:ln w="1055" cap="flat">
                        <a:noFill/>
                        <a:miter lim="800000"/>
                      </a:ln>
                    </p:spPr>
                  </p:sp>
                  <p:sp>
                    <p:nvSpPr>
                      <p:cNvPr id="2261" name="2260 Forma libre"/>
                      <p:cNvSpPr/>
                      <p:nvPr/>
                    </p:nvSpPr>
                    <p:spPr>
                      <a:xfrm>
                        <a:off x="2863141" y="1498820"/>
                        <a:ext cx="6902" cy="6879"/>
                      </a:xfrm>
                      <a:custGeom>
                        <a:avLst/>
                        <a:gdLst/>
                        <a:ahLst/>
                        <a:cxnLst/>
                        <a:rect l="0" t="0" r="0" b="0"/>
                        <a:pathLst>
                          <a:path w="6902" h="6879">
                            <a:moveTo>
                              <a:pt x="3444" y="0"/>
                            </a:moveTo>
                            <a:cubicBezTo>
                              <a:pt x="1507" y="0"/>
                              <a:pt x="18" y="1534"/>
                              <a:pt x="8" y="3446"/>
                            </a:cubicBezTo>
                            <a:cubicBezTo>
                              <a:pt x="0" y="5358"/>
                              <a:pt x="1539" y="6879"/>
                              <a:pt x="3444" y="6879"/>
                            </a:cubicBezTo>
                            <a:cubicBezTo>
                              <a:pt x="5349" y="6879"/>
                              <a:pt x="6902" y="5358"/>
                              <a:pt x="6902" y="3443"/>
                            </a:cubicBezTo>
                            <a:cubicBezTo>
                              <a:pt x="6902" y="1527"/>
                              <a:pt x="5381" y="0"/>
                              <a:pt x="3444" y="0"/>
                            </a:cubicBezTo>
                            <a:close/>
                          </a:path>
                        </a:pathLst>
                      </a:custGeom>
                      <a:gradFill>
                        <a:gsLst>
                          <a:gs pos="0">
                            <a:srgbClr val="800000"/>
                          </a:gs>
                          <a:gs pos="100000">
                            <a:srgbClr val="4D4D4D"/>
                          </a:gs>
                        </a:gsLst>
                        <a:lin ang="16200000" scaled="0"/>
                      </a:gradFill>
                      <a:ln w="1055" cap="flat">
                        <a:noFill/>
                        <a:miter lim="800000"/>
                      </a:ln>
                    </p:spPr>
                  </p:sp>
                  <p:sp>
                    <p:nvSpPr>
                      <p:cNvPr id="2262" name="2261 Forma libre"/>
                      <p:cNvSpPr/>
                      <p:nvPr/>
                    </p:nvSpPr>
                    <p:spPr>
                      <a:xfrm>
                        <a:off x="2863557" y="1499201"/>
                        <a:ext cx="6137" cy="6116"/>
                      </a:xfrm>
                      <a:custGeom>
                        <a:avLst/>
                        <a:gdLst/>
                        <a:ahLst/>
                        <a:cxnLst/>
                        <a:rect l="0" t="0" r="0" b="0"/>
                        <a:pathLst>
                          <a:path w="6137" h="6116">
                            <a:moveTo>
                              <a:pt x="3062" y="0"/>
                            </a:moveTo>
                            <a:cubicBezTo>
                              <a:pt x="1340" y="0"/>
                              <a:pt x="16" y="1364"/>
                              <a:pt x="7" y="3064"/>
                            </a:cubicBezTo>
                            <a:cubicBezTo>
                              <a:pt x="0" y="4764"/>
                              <a:pt x="1368" y="6116"/>
                              <a:pt x="3062" y="6116"/>
                            </a:cubicBezTo>
                            <a:cubicBezTo>
                              <a:pt x="4756" y="6116"/>
                              <a:pt x="6137" y="4764"/>
                              <a:pt x="6137" y="3061"/>
                            </a:cubicBezTo>
                            <a:cubicBezTo>
                              <a:pt x="6137" y="1358"/>
                              <a:pt x="4784" y="0"/>
                              <a:pt x="3062" y="0"/>
                            </a:cubicBezTo>
                            <a:close/>
                          </a:path>
                        </a:pathLst>
                      </a:custGeom>
                      <a:gradFill>
                        <a:gsLst>
                          <a:gs pos="100000">
                            <a:srgbClr val="FF0000"/>
                          </a:gs>
                          <a:gs pos="49271">
                            <a:srgbClr val="FF0000"/>
                          </a:gs>
                          <a:gs pos="0">
                            <a:srgbClr val="FFFFFF"/>
                          </a:gs>
                        </a:gsLst>
                        <a:path path="circle">
                          <a:fillToRect r="100000" b="100000"/>
                        </a:path>
                        <a:tileRect l="-100000" t="-100000"/>
                      </a:gradFill>
                      <a:ln w="1055" cap="flat">
                        <a:noFill/>
                        <a:miter lim="800000"/>
                      </a:ln>
                    </p:spPr>
                  </p:sp>
                </p:grpSp>
                <p:grpSp>
                  <p:nvGrpSpPr>
                    <p:cNvPr id="713" name="2262 Grupo"/>
                    <p:cNvGrpSpPr/>
                    <p:nvPr/>
                  </p:nvGrpSpPr>
                  <p:grpSpPr>
                    <a:xfrm>
                      <a:off x="2825177" y="1497558"/>
                      <a:ext cx="9400" cy="9368"/>
                      <a:chOff x="2825177" y="1497558"/>
                      <a:chExt cx="9400" cy="9368"/>
                    </a:xfrm>
                  </p:grpSpPr>
                  <p:sp>
                    <p:nvSpPr>
                      <p:cNvPr id="2264" name="2263 Forma libre"/>
                      <p:cNvSpPr/>
                      <p:nvPr/>
                    </p:nvSpPr>
                    <p:spPr>
                      <a:xfrm>
                        <a:off x="2825198" y="1497530"/>
                        <a:ext cx="9439" cy="9407"/>
                      </a:xfrm>
                      <a:custGeom>
                        <a:avLst/>
                        <a:gdLst/>
                        <a:ahLst/>
                        <a:cxnLst/>
                        <a:rect l="0" t="0" r="0" b="0"/>
                        <a:pathLst>
                          <a:path w="9439" h="9407">
                            <a:moveTo>
                              <a:pt x="4709" y="0"/>
                            </a:moveTo>
                            <a:cubicBezTo>
                              <a:pt x="2060" y="0"/>
                              <a:pt x="24" y="2098"/>
                              <a:pt x="11" y="4713"/>
                            </a:cubicBezTo>
                            <a:cubicBezTo>
                              <a:pt x="0" y="7327"/>
                              <a:pt x="2104" y="9407"/>
                              <a:pt x="4709" y="9407"/>
                            </a:cubicBezTo>
                            <a:cubicBezTo>
                              <a:pt x="7314" y="9407"/>
                              <a:pt x="9439" y="7327"/>
                              <a:pt x="9439" y="4708"/>
                            </a:cubicBezTo>
                            <a:cubicBezTo>
                              <a:pt x="9439" y="2089"/>
                              <a:pt x="7358" y="0"/>
                              <a:pt x="4709" y="0"/>
                            </a:cubicBezTo>
                            <a:close/>
                          </a:path>
                        </a:pathLst>
                      </a:custGeom>
                      <a:gradFill>
                        <a:gsLst>
                          <a:gs pos="0">
                            <a:srgbClr val="DBDCF2"/>
                          </a:gs>
                          <a:gs pos="100000">
                            <a:srgbClr val="595959"/>
                          </a:gs>
                        </a:gsLst>
                        <a:lin ang="5400000" scaled="0"/>
                      </a:gradFill>
                      <a:ln w="1055" cap="flat">
                        <a:noFill/>
                        <a:miter lim="800000"/>
                      </a:ln>
                    </p:spPr>
                  </p:sp>
                  <p:sp>
                    <p:nvSpPr>
                      <p:cNvPr id="2265" name="2264 Forma libre"/>
                      <p:cNvSpPr/>
                      <p:nvPr/>
                    </p:nvSpPr>
                    <p:spPr>
                      <a:xfrm>
                        <a:off x="2825858" y="1498222"/>
                        <a:ext cx="8049" cy="8022"/>
                      </a:xfrm>
                      <a:custGeom>
                        <a:avLst/>
                        <a:gdLst/>
                        <a:ahLst/>
                        <a:cxnLst/>
                        <a:rect l="0" t="0" r="0" b="0"/>
                        <a:pathLst>
                          <a:path w="8049" h="8022">
                            <a:moveTo>
                              <a:pt x="4016" y="0"/>
                            </a:moveTo>
                            <a:cubicBezTo>
                              <a:pt x="1757" y="0"/>
                              <a:pt x="20" y="1789"/>
                              <a:pt x="10" y="4019"/>
                            </a:cubicBezTo>
                            <a:cubicBezTo>
                              <a:pt x="0" y="6249"/>
                              <a:pt x="1794" y="8022"/>
                              <a:pt x="4016" y="8022"/>
                            </a:cubicBezTo>
                            <a:cubicBezTo>
                              <a:pt x="6238" y="8022"/>
                              <a:pt x="8049" y="6249"/>
                              <a:pt x="8049" y="4015"/>
                            </a:cubicBezTo>
                            <a:cubicBezTo>
                              <a:pt x="8049" y="1781"/>
                              <a:pt x="6275" y="0"/>
                              <a:pt x="4016" y="0"/>
                            </a:cubicBezTo>
                            <a:close/>
                          </a:path>
                        </a:pathLst>
                      </a:custGeom>
                      <a:gradFill>
                        <a:gsLst>
                          <a:gs pos="0">
                            <a:srgbClr val="CAD4D6"/>
                          </a:gs>
                          <a:gs pos="100000">
                            <a:srgbClr val="4D4D4D"/>
                          </a:gs>
                        </a:gsLst>
                        <a:lin ang="16200000" scaled="0"/>
                      </a:gradFill>
                      <a:ln w="1055" cap="flat">
                        <a:noFill/>
                        <a:miter lim="800000"/>
                      </a:ln>
                    </p:spPr>
                  </p:sp>
                  <p:sp>
                    <p:nvSpPr>
                      <p:cNvPr id="2266" name="2265 Forma libre"/>
                      <p:cNvSpPr/>
                      <p:nvPr/>
                    </p:nvSpPr>
                    <p:spPr>
                      <a:xfrm>
                        <a:off x="2826466" y="1498794"/>
                        <a:ext cx="6902" cy="6879"/>
                      </a:xfrm>
                      <a:custGeom>
                        <a:avLst/>
                        <a:gdLst/>
                        <a:ahLst/>
                        <a:cxnLst/>
                        <a:rect l="0" t="0" r="0" b="0"/>
                        <a:pathLst>
                          <a:path w="6902" h="6879">
                            <a:moveTo>
                              <a:pt x="3444" y="0"/>
                            </a:moveTo>
                            <a:cubicBezTo>
                              <a:pt x="1507" y="0"/>
                              <a:pt x="18" y="1534"/>
                              <a:pt x="8" y="3446"/>
                            </a:cubicBezTo>
                            <a:cubicBezTo>
                              <a:pt x="0" y="5358"/>
                              <a:pt x="1539" y="6879"/>
                              <a:pt x="3444" y="6879"/>
                            </a:cubicBezTo>
                            <a:cubicBezTo>
                              <a:pt x="5349" y="6879"/>
                              <a:pt x="6902" y="5358"/>
                              <a:pt x="6902" y="3443"/>
                            </a:cubicBezTo>
                            <a:cubicBezTo>
                              <a:pt x="6902" y="1527"/>
                              <a:pt x="5381" y="0"/>
                              <a:pt x="3444" y="0"/>
                            </a:cubicBezTo>
                            <a:close/>
                          </a:path>
                        </a:pathLst>
                      </a:custGeom>
                      <a:gradFill>
                        <a:gsLst>
                          <a:gs pos="0">
                            <a:srgbClr val="3B608D"/>
                          </a:gs>
                          <a:gs pos="100000">
                            <a:srgbClr val="4D4D4D"/>
                          </a:gs>
                        </a:gsLst>
                        <a:lin ang="16200000" scaled="0"/>
                      </a:gradFill>
                      <a:ln w="1055" cap="flat">
                        <a:noFill/>
                        <a:miter lim="800000"/>
                      </a:ln>
                    </p:spPr>
                  </p:sp>
                  <p:sp>
                    <p:nvSpPr>
                      <p:cNvPr id="2267" name="2266 Forma libre"/>
                      <p:cNvSpPr/>
                      <p:nvPr/>
                    </p:nvSpPr>
                    <p:spPr>
                      <a:xfrm>
                        <a:off x="2826849" y="1499175"/>
                        <a:ext cx="6137" cy="6116"/>
                      </a:xfrm>
                      <a:custGeom>
                        <a:avLst/>
                        <a:gdLst/>
                        <a:ahLst/>
                        <a:cxnLst/>
                        <a:rect l="0" t="0" r="0" b="0"/>
                        <a:pathLst>
                          <a:path w="6137" h="6116">
                            <a:moveTo>
                              <a:pt x="3062" y="0"/>
                            </a:moveTo>
                            <a:cubicBezTo>
                              <a:pt x="1340" y="0"/>
                              <a:pt x="16" y="1364"/>
                              <a:pt x="7" y="3064"/>
                            </a:cubicBezTo>
                            <a:cubicBezTo>
                              <a:pt x="0" y="4764"/>
                              <a:pt x="1368" y="6116"/>
                              <a:pt x="3062" y="6116"/>
                            </a:cubicBezTo>
                            <a:cubicBezTo>
                              <a:pt x="4756" y="6116"/>
                              <a:pt x="6137" y="4764"/>
                              <a:pt x="6137" y="3061"/>
                            </a:cubicBezTo>
                            <a:cubicBezTo>
                              <a:pt x="6137" y="1358"/>
                              <a:pt x="4784" y="0"/>
                              <a:pt x="3062" y="0"/>
                            </a:cubicBezTo>
                            <a:close/>
                          </a:path>
                        </a:pathLst>
                      </a:custGeom>
                      <a:gradFill>
                        <a:gsLst>
                          <a:gs pos="100000">
                            <a:srgbClr val="00FF00"/>
                          </a:gs>
                          <a:gs pos="49271">
                            <a:srgbClr val="00FF00"/>
                          </a:gs>
                          <a:gs pos="0">
                            <a:srgbClr val="FFFFFF"/>
                          </a:gs>
                        </a:gsLst>
                        <a:path path="circle">
                          <a:fillToRect r="100000" b="100000"/>
                        </a:path>
                        <a:tileRect l="-100000" t="-100000"/>
                      </a:gradFill>
                      <a:ln w="1055" cap="flat">
                        <a:noFill/>
                        <a:miter lim="800000"/>
                      </a:ln>
                    </p:spPr>
                  </p:sp>
                </p:grpSp>
              </p:grpSp>
            </p:grpSp>
            <p:grpSp>
              <p:nvGrpSpPr>
                <p:cNvPr id="719" name="2267 Grupo"/>
                <p:cNvGrpSpPr/>
                <p:nvPr/>
              </p:nvGrpSpPr>
              <p:grpSpPr>
                <a:xfrm>
                  <a:off x="2831009" y="1511757"/>
                  <a:ext cx="34490" cy="34373"/>
                  <a:chOff x="2831009" y="1511757"/>
                  <a:chExt cx="34490" cy="34373"/>
                </a:xfrm>
              </p:grpSpPr>
              <p:sp>
                <p:nvSpPr>
                  <p:cNvPr id="2269" name="2268 Forma libre"/>
                  <p:cNvSpPr/>
                  <p:nvPr/>
                </p:nvSpPr>
                <p:spPr>
                  <a:xfrm>
                    <a:off x="2830840" y="1511642"/>
                    <a:ext cx="34724" cy="34606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34724" h="34606">
                        <a:moveTo>
                          <a:pt x="17324" y="0"/>
                        </a:moveTo>
                        <a:cubicBezTo>
                          <a:pt x="7579" y="0"/>
                          <a:pt x="88" y="7719"/>
                          <a:pt x="42" y="17337"/>
                        </a:cubicBezTo>
                        <a:cubicBezTo>
                          <a:pt x="0" y="26956"/>
                          <a:pt x="7741" y="34606"/>
                          <a:pt x="17324" y="34606"/>
                        </a:cubicBezTo>
                        <a:cubicBezTo>
                          <a:pt x="26908" y="34606"/>
                          <a:pt x="34724" y="26956"/>
                          <a:pt x="34724" y="17320"/>
                        </a:cubicBezTo>
                        <a:cubicBezTo>
                          <a:pt x="34724" y="7684"/>
                          <a:pt x="27069" y="0"/>
                          <a:pt x="17324" y="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F2F2F2"/>
                      </a:gs>
                      <a:gs pos="100000">
                        <a:srgbClr val="595959"/>
                      </a:gs>
                    </a:gsLst>
                    <a:lin ang="5400000" scaled="0"/>
                  </a:gradFill>
                  <a:ln w="1055" cap="flat">
                    <a:noFill/>
                    <a:miter lim="800000"/>
                  </a:ln>
                </p:spPr>
              </p:sp>
              <p:sp>
                <p:nvSpPr>
                  <p:cNvPr id="2270" name="2269 Forma libre"/>
                  <p:cNvSpPr/>
                  <p:nvPr/>
                </p:nvSpPr>
                <p:spPr>
                  <a:xfrm>
                    <a:off x="2833959" y="1514750"/>
                    <a:ext cx="28485" cy="28389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8485" h="28389">
                        <a:moveTo>
                          <a:pt x="14212" y="0"/>
                        </a:moveTo>
                        <a:cubicBezTo>
                          <a:pt x="6217" y="0"/>
                          <a:pt x="72" y="6332"/>
                          <a:pt x="35" y="14222"/>
                        </a:cubicBezTo>
                        <a:cubicBezTo>
                          <a:pt x="0" y="22113"/>
                          <a:pt x="6350" y="28389"/>
                          <a:pt x="14212" y="28389"/>
                        </a:cubicBezTo>
                        <a:cubicBezTo>
                          <a:pt x="22073" y="28389"/>
                          <a:pt x="28485" y="22113"/>
                          <a:pt x="28485" y="14208"/>
                        </a:cubicBezTo>
                        <a:cubicBezTo>
                          <a:pt x="28485" y="6303"/>
                          <a:pt x="22206" y="0"/>
                          <a:pt x="14212" y="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BFBEC5"/>
                      </a:gs>
                      <a:gs pos="100000">
                        <a:srgbClr val="4D4D4D"/>
                      </a:gs>
                    </a:gsLst>
                    <a:lin ang="16200000" scaled="0"/>
                  </a:gradFill>
                  <a:ln w="1055" cap="flat">
                    <a:noFill/>
                    <a:miter lim="800000"/>
                  </a:ln>
                </p:spPr>
              </p:sp>
              <p:sp>
                <p:nvSpPr>
                  <p:cNvPr id="2271" name="2270 Forma libre"/>
                  <p:cNvSpPr/>
                  <p:nvPr/>
                </p:nvSpPr>
                <p:spPr>
                  <a:xfrm>
                    <a:off x="2836144" y="1516928"/>
                    <a:ext cx="24116" cy="24034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4116" h="24034">
                        <a:moveTo>
                          <a:pt x="12031" y="0"/>
                        </a:moveTo>
                        <a:cubicBezTo>
                          <a:pt x="5264" y="0"/>
                          <a:pt x="61" y="5361"/>
                          <a:pt x="29" y="12041"/>
                        </a:cubicBezTo>
                        <a:cubicBezTo>
                          <a:pt x="0" y="18720"/>
                          <a:pt x="5376" y="24034"/>
                          <a:pt x="12031" y="24034"/>
                        </a:cubicBezTo>
                        <a:cubicBezTo>
                          <a:pt x="18687" y="24034"/>
                          <a:pt x="24116" y="18720"/>
                          <a:pt x="24116" y="12028"/>
                        </a:cubicBezTo>
                        <a:cubicBezTo>
                          <a:pt x="24116" y="5336"/>
                          <a:pt x="18799" y="0"/>
                          <a:pt x="12031" y="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595959"/>
                      </a:gs>
                      <a:gs pos="100000">
                        <a:srgbClr val="4D4D4D"/>
                      </a:gs>
                    </a:gsLst>
                    <a:lin ang="16200000" scaled="0"/>
                  </a:gradFill>
                  <a:ln w="1055" cap="flat">
                    <a:noFill/>
                    <a:miter lim="800000"/>
                  </a:ln>
                </p:spPr>
              </p:sp>
              <p:sp>
                <p:nvSpPr>
                  <p:cNvPr id="2272" name="2271 Forma libre"/>
                  <p:cNvSpPr/>
                  <p:nvPr/>
                </p:nvSpPr>
                <p:spPr>
                  <a:xfrm>
                    <a:off x="2837480" y="1518260"/>
                    <a:ext cx="21442" cy="21370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1442" h="21370">
                        <a:moveTo>
                          <a:pt x="10698" y="0"/>
                        </a:moveTo>
                        <a:cubicBezTo>
                          <a:pt x="4680" y="0"/>
                          <a:pt x="54" y="4766"/>
                          <a:pt x="26" y="10706"/>
                        </a:cubicBezTo>
                        <a:cubicBezTo>
                          <a:pt x="0" y="16645"/>
                          <a:pt x="4780" y="21370"/>
                          <a:pt x="10698" y="21370"/>
                        </a:cubicBezTo>
                        <a:cubicBezTo>
                          <a:pt x="16616" y="21370"/>
                          <a:pt x="21442" y="16645"/>
                          <a:pt x="21442" y="10695"/>
                        </a:cubicBezTo>
                        <a:cubicBezTo>
                          <a:pt x="21442" y="4745"/>
                          <a:pt x="16716" y="0"/>
                          <a:pt x="10698" y="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F2F2F2"/>
                      </a:gs>
                      <a:gs pos="100000">
                        <a:srgbClr val="7F7F7F"/>
                      </a:gs>
                    </a:gsLst>
                    <a:lin ang="5400000" scaled="0"/>
                  </a:gradFill>
                  <a:ln w="1055" cap="flat">
                    <a:noFill/>
                    <a:miter lim="800000"/>
                  </a:ln>
                </p:spPr>
              </p:sp>
              <p:sp>
                <p:nvSpPr>
                  <p:cNvPr id="2273" name="2272 Forma libre"/>
                  <p:cNvSpPr/>
                  <p:nvPr/>
                </p:nvSpPr>
                <p:spPr>
                  <a:xfrm>
                    <a:off x="2840169" y="1520939"/>
                    <a:ext cx="16065" cy="16011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6065" h="16011">
                        <a:moveTo>
                          <a:pt x="8015" y="0"/>
                        </a:moveTo>
                        <a:cubicBezTo>
                          <a:pt x="3507" y="0"/>
                          <a:pt x="41" y="3571"/>
                          <a:pt x="20" y="8021"/>
                        </a:cubicBezTo>
                        <a:cubicBezTo>
                          <a:pt x="0" y="12471"/>
                          <a:pt x="3581" y="16011"/>
                          <a:pt x="8015" y="16011"/>
                        </a:cubicBezTo>
                        <a:cubicBezTo>
                          <a:pt x="12449" y="16011"/>
                          <a:pt x="16065" y="12471"/>
                          <a:pt x="16065" y="8013"/>
                        </a:cubicBezTo>
                        <a:cubicBezTo>
                          <a:pt x="16065" y="3555"/>
                          <a:pt x="12524" y="0"/>
                          <a:pt x="8015" y="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F2F2F2"/>
                      </a:gs>
                      <a:gs pos="100000">
                        <a:srgbClr val="4D4D4D"/>
                      </a:gs>
                    </a:gsLst>
                    <a:lin ang="16200000" scaled="0"/>
                  </a:gradFill>
                  <a:ln w="1055" cap="flat">
                    <a:noFill/>
                    <a:miter lim="800000"/>
                  </a:ln>
                </p:spPr>
              </p:sp>
            </p:grpSp>
          </p:grpSp>
          <p:sp>
            <p:nvSpPr>
              <p:cNvPr id="2680" name="Text 2680"/>
              <p:cNvSpPr txBox="1"/>
              <p:nvPr/>
            </p:nvSpPr>
            <p:spPr>
              <a:xfrm>
                <a:off x="2859297" y="1766501"/>
                <a:ext cx="760000" cy="152000"/>
              </a:xfrm>
              <a:prstGeom prst="rect">
                <a:avLst/>
              </a:prstGeom>
              <a:noFill/>
            </p:spPr>
            <p:txBody>
              <a:bodyPr wrap="square" lIns="28000" tIns="18000" rIns="28000" bIns="18000" rtlCol="0" anchor="ctr"/>
              <a:lstStyle/>
              <a:p>
                <a:pPr algn="ctr"/>
                <a:r>
                  <a:rPr sz="760">
                    <a:solidFill>
                      <a:srgbClr val="000000"/>
                    </a:solidFill>
                    <a:latin typeface="Arial"/>
                  </a:rPr>
                  <a:t>Department 1</a:t>
                </a:r>
              </a:p>
            </p:txBody>
          </p:sp>
        </p:grpSp>
        <p:grpSp>
          <p:nvGrpSpPr>
            <p:cNvPr id="724" name="Desktop PC"/>
            <p:cNvGrpSpPr/>
            <p:nvPr/>
          </p:nvGrpSpPr>
          <p:grpSpPr>
            <a:xfrm>
              <a:off x="3833176" y="1173701"/>
              <a:ext cx="845910" cy="486400"/>
              <a:chOff x="3833176" y="1173701"/>
              <a:chExt cx="845910" cy="486400"/>
            </a:xfrm>
          </p:grpSpPr>
          <p:grpSp>
            <p:nvGrpSpPr>
              <p:cNvPr id="2594" name="2274 Grupo"/>
              <p:cNvGrpSpPr/>
              <p:nvPr/>
            </p:nvGrpSpPr>
            <p:grpSpPr>
              <a:xfrm>
                <a:off x="4531171" y="1598854"/>
                <a:ext cx="147920" cy="56106"/>
                <a:chOff x="4531171" y="1598854"/>
                <a:chExt cx="147920" cy="56106"/>
              </a:xfrm>
            </p:grpSpPr>
            <p:sp>
              <p:nvSpPr>
                <p:cNvPr id="2276" name="2275 Forma libre"/>
                <p:cNvSpPr/>
                <p:nvPr/>
              </p:nvSpPr>
              <p:spPr>
                <a:xfrm rot="-900000">
                  <a:off x="4530567" y="1600500"/>
                  <a:ext cx="61481" cy="3413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1481" h="34133">
                      <a:moveTo>
                        <a:pt x="126" y="16163"/>
                      </a:moveTo>
                      <a:cubicBezTo>
                        <a:pt x="996" y="21005"/>
                        <a:pt x="26515" y="-2764"/>
                        <a:pt x="45230" y="7989"/>
                      </a:cubicBezTo>
                      <a:cubicBezTo>
                        <a:pt x="63944" y="18742"/>
                        <a:pt x="57479" y="34022"/>
                        <a:pt x="57479" y="34022"/>
                      </a:cubicBezTo>
                      <a:lnTo>
                        <a:pt x="60907" y="33456"/>
                      </a:lnTo>
                      <a:cubicBezTo>
                        <a:pt x="60907" y="33456"/>
                        <a:pt x="65986" y="13082"/>
                        <a:pt x="45910" y="2895"/>
                      </a:cubicBezTo>
                      <a:cubicBezTo>
                        <a:pt x="25835" y="-7291"/>
                        <a:pt x="-744" y="11321"/>
                        <a:pt x="126" y="16163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7F7F7F"/>
                    </a:gs>
                    <a:gs pos="100000">
                      <a:srgbClr val="161717"/>
                    </a:gs>
                  </a:gsLst>
                  <a:lin ang="10800000" scaled="0"/>
                </a:gradFill>
                <a:ln w="7600" cap="flat">
                  <a:noFill/>
                  <a:miter lim="800000"/>
                </a:ln>
              </p:spPr>
            </p:sp>
            <p:grpSp>
              <p:nvGrpSpPr>
                <p:cNvPr id="2599" name="2276 Grupo"/>
                <p:cNvGrpSpPr/>
                <p:nvPr/>
              </p:nvGrpSpPr>
              <p:grpSpPr>
                <a:xfrm>
                  <a:off x="4588589" y="1600865"/>
                  <a:ext cx="90502" cy="54094"/>
                  <a:chOff x="4588589" y="1600865"/>
                  <a:chExt cx="90502" cy="54094"/>
                </a:xfrm>
              </p:grpSpPr>
              <p:sp>
                <p:nvSpPr>
                  <p:cNvPr id="2278" name="2277 Forma libre"/>
                  <p:cNvSpPr/>
                  <p:nvPr/>
                </p:nvSpPr>
                <p:spPr>
                  <a:xfrm>
                    <a:off x="4592029" y="1600716"/>
                    <a:ext cx="86784" cy="54503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86784" h="54503">
                        <a:moveTo>
                          <a:pt x="0" y="22167"/>
                        </a:moveTo>
                        <a:cubicBezTo>
                          <a:pt x="3969" y="12409"/>
                          <a:pt x="17737" y="4911"/>
                          <a:pt x="25685" y="2648"/>
                        </a:cubicBezTo>
                        <a:cubicBezTo>
                          <a:pt x="33633" y="385"/>
                          <a:pt x="48786" y="-1596"/>
                          <a:pt x="60176" y="1797"/>
                        </a:cubicBezTo>
                        <a:cubicBezTo>
                          <a:pt x="69726" y="4642"/>
                          <a:pt x="79444" y="10816"/>
                          <a:pt x="84234" y="23865"/>
                        </a:cubicBezTo>
                        <a:cubicBezTo>
                          <a:pt x="86547" y="30168"/>
                          <a:pt x="87852" y="40841"/>
                          <a:pt x="85725" y="45931"/>
                        </a:cubicBezTo>
                        <a:cubicBezTo>
                          <a:pt x="84327" y="49275"/>
                          <a:pt x="73801" y="55269"/>
                          <a:pt x="57194" y="54422"/>
                        </a:cubicBezTo>
                        <a:cubicBezTo>
                          <a:pt x="36774" y="53377"/>
                          <a:pt x="23841" y="45931"/>
                          <a:pt x="23841" y="45931"/>
                        </a:cubicBezTo>
                        <a:cubicBezTo>
                          <a:pt x="23841" y="45931"/>
                          <a:pt x="18935" y="24087"/>
                          <a:pt x="13054" y="19904"/>
                        </a:cubicBezTo>
                        <a:cubicBezTo>
                          <a:pt x="9079" y="17076"/>
                          <a:pt x="3543" y="16228"/>
                          <a:pt x="0" y="22167"/>
                        </a:cubicBezTo>
                        <a:close/>
                      </a:path>
                    </a:pathLst>
                  </a:custGeom>
                  <a:gradFill>
                    <a:gsLst>
                      <a:gs pos="100000">
                        <a:srgbClr val="383B3B"/>
                      </a:gs>
                      <a:gs pos="81841">
                        <a:srgbClr val="383B3B"/>
                      </a:gs>
                      <a:gs pos="0">
                        <a:srgbClr val="A5A5A5"/>
                      </a:gs>
                    </a:gsLst>
                    <a:path path="circle">
                      <a:fillToRect l="50000" t="50000" r="50000" b="50000"/>
                    </a:path>
                  </a:gradFill>
                  <a:ln w="7600" cap="flat">
                    <a:noFill/>
                    <a:miter lim="800000"/>
                  </a:ln>
                </p:spPr>
              </p:sp>
              <p:sp>
                <p:nvSpPr>
                  <p:cNvPr id="2279" name="2278 Forma libre"/>
                  <p:cNvSpPr/>
                  <p:nvPr/>
                </p:nvSpPr>
                <p:spPr>
                  <a:xfrm>
                    <a:off x="4589094" y="1617859"/>
                    <a:ext cx="26826" cy="28697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6826" h="28697">
                        <a:moveTo>
                          <a:pt x="0" y="13606"/>
                        </a:moveTo>
                        <a:cubicBezTo>
                          <a:pt x="0" y="13606"/>
                          <a:pt x="20677" y="26667"/>
                          <a:pt x="26779" y="28791"/>
                        </a:cubicBezTo>
                        <a:cubicBezTo>
                          <a:pt x="25216" y="22004"/>
                          <a:pt x="22235" y="2483"/>
                          <a:pt x="11590" y="361"/>
                        </a:cubicBezTo>
                        <a:cubicBezTo>
                          <a:pt x="2223" y="-2185"/>
                          <a:pt x="0" y="13606"/>
                          <a:pt x="0" y="13606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D8D8D8"/>
                      </a:gs>
                      <a:gs pos="100000">
                        <a:srgbClr val="BFBFBF"/>
                      </a:gs>
                    </a:gsLst>
                    <a:lin ang="10800000" scaled="0"/>
                  </a:gradFill>
                  <a:ln w="7600" cap="flat">
                    <a:noFill/>
                    <a:miter lim="800000"/>
                  </a:ln>
                </p:spPr>
              </p:sp>
              <p:sp>
                <p:nvSpPr>
                  <p:cNvPr id="2280" name="2279 Forma libre"/>
                  <p:cNvSpPr/>
                  <p:nvPr/>
                </p:nvSpPr>
                <p:spPr>
                  <a:xfrm>
                    <a:off x="4621441" y="1612581"/>
                    <a:ext cx="21844" cy="18398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1844" h="18398">
                        <a:moveTo>
                          <a:pt x="10898" y="0"/>
                        </a:moveTo>
                        <a:cubicBezTo>
                          <a:pt x="4768" y="0"/>
                          <a:pt x="56" y="4104"/>
                          <a:pt x="27" y="9217"/>
                        </a:cubicBezTo>
                        <a:cubicBezTo>
                          <a:pt x="0" y="14330"/>
                          <a:pt x="4870" y="18398"/>
                          <a:pt x="10898" y="18398"/>
                        </a:cubicBezTo>
                        <a:cubicBezTo>
                          <a:pt x="16927" y="18398"/>
                          <a:pt x="21844" y="14330"/>
                          <a:pt x="21844" y="9208"/>
                        </a:cubicBezTo>
                        <a:cubicBezTo>
                          <a:pt x="21844" y="4085"/>
                          <a:pt x="17029" y="0"/>
                          <a:pt x="10898" y="0"/>
                        </a:cubicBezTo>
                        <a:close/>
                      </a:path>
                    </a:pathLst>
                  </a:custGeom>
                  <a:gradFill>
                    <a:gsLst>
                      <a:gs pos="100000">
                        <a:srgbClr val="A8B1B2"/>
                      </a:gs>
                      <a:gs pos="66619">
                        <a:srgbClr val="A8B1B2"/>
                      </a:gs>
                      <a:gs pos="0">
                        <a:srgbClr val="DAEAFD"/>
                      </a:gs>
                    </a:gsLst>
                    <a:path path="circle">
                      <a:fillToRect l="50000" t="50000" r="50000" b="50000"/>
                    </a:path>
                  </a:gradFill>
                  <a:ln w="3164" cap="flat">
                    <a:noFill/>
                    <a:miter lim="800000"/>
                  </a:ln>
                </p:spPr>
              </p:sp>
            </p:grpSp>
          </p:grpSp>
          <p:grpSp>
            <p:nvGrpSpPr>
              <p:cNvPr id="2604" name="2280 Grupo"/>
              <p:cNvGrpSpPr/>
              <p:nvPr/>
            </p:nvGrpSpPr>
            <p:grpSpPr>
              <a:xfrm>
                <a:off x="4131059" y="1174206"/>
                <a:ext cx="396997" cy="426496"/>
                <a:chOff x="4131059" y="1174206"/>
                <a:chExt cx="396997" cy="426496"/>
              </a:xfrm>
            </p:grpSpPr>
            <p:sp>
              <p:nvSpPr>
                <p:cNvPr id="2282" name="2281 Forma libre"/>
                <p:cNvSpPr/>
                <p:nvPr/>
              </p:nvSpPr>
              <p:spPr>
                <a:xfrm>
                  <a:off x="4209910" y="1573222"/>
                  <a:ext cx="249948" cy="2036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49948" h="20369">
                      <a:moveTo>
                        <a:pt x="124527" y="0"/>
                      </a:moveTo>
                      <a:cubicBezTo>
                        <a:pt x="54239" y="0"/>
                        <a:pt x="0" y="3550"/>
                        <a:pt x="0" y="7972"/>
                      </a:cubicBezTo>
                      <a:cubicBezTo>
                        <a:pt x="-428" y="12395"/>
                        <a:pt x="56073" y="20484"/>
                        <a:pt x="125196" y="20484"/>
                      </a:cubicBezTo>
                      <a:cubicBezTo>
                        <a:pt x="194318" y="20484"/>
                        <a:pt x="249948" y="12395"/>
                        <a:pt x="249948" y="7964"/>
                      </a:cubicBezTo>
                      <a:cubicBezTo>
                        <a:pt x="249948" y="3534"/>
                        <a:pt x="194814" y="0"/>
                        <a:pt x="124527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D8D8D8"/>
                    </a:gs>
                    <a:gs pos="100000">
                      <a:srgbClr val="707677"/>
                    </a:gs>
                  </a:gsLst>
                  <a:lin ang="5400000" scaled="0"/>
                </a:gradFill>
                <a:ln w="7600" cap="flat">
                  <a:noFill/>
                  <a:miter lim="800000"/>
                </a:ln>
              </p:spPr>
            </p:sp>
            <p:sp>
              <p:nvSpPr>
                <p:cNvPr id="2283" name="Rectangle"/>
                <p:cNvSpPr/>
                <p:nvPr/>
              </p:nvSpPr>
              <p:spPr>
                <a:xfrm>
                  <a:off x="4299253" y="1583801"/>
                  <a:ext cx="74704" cy="998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4704" h="9984">
                      <a:moveTo>
                        <a:pt x="0" y="0"/>
                      </a:moveTo>
                      <a:lnTo>
                        <a:pt x="74704" y="0"/>
                      </a:lnTo>
                      <a:lnTo>
                        <a:pt x="74704" y="9984"/>
                      </a:lnTo>
                      <a:lnTo>
                        <a:pt x="0" y="998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707677"/>
                    </a:gs>
                    <a:gs pos="50000">
                      <a:srgbClr val="3F3F3F"/>
                    </a:gs>
                    <a:gs pos="100000">
                      <a:srgbClr val="707677"/>
                    </a:gs>
                  </a:gsLst>
                  <a:lin ang="0" scaled="0"/>
                </a:gradFill>
                <a:ln w="7600" cap="flat">
                  <a:noFill/>
                  <a:miter lim="800000"/>
                </a:ln>
              </p:spPr>
            </p:sp>
            <p:sp>
              <p:nvSpPr>
                <p:cNvPr id="2284" name="Rectangle"/>
                <p:cNvSpPr/>
                <p:nvPr/>
              </p:nvSpPr>
              <p:spPr>
                <a:xfrm>
                  <a:off x="4131493" y="1174511"/>
                  <a:ext cx="396991" cy="364347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96991" h="364347">
                      <a:moveTo>
                        <a:pt x="0" y="0"/>
                      </a:moveTo>
                      <a:lnTo>
                        <a:pt x="396991" y="0"/>
                      </a:lnTo>
                      <a:lnTo>
                        <a:pt x="396991" y="364347"/>
                      </a:lnTo>
                      <a:lnTo>
                        <a:pt x="0" y="36434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595959"/>
                    </a:gs>
                    <a:gs pos="50000">
                      <a:srgbClr val="A5A5A5"/>
                    </a:gs>
                    <a:gs pos="100000">
                      <a:srgbClr val="595959"/>
                    </a:gs>
                  </a:gsLst>
                  <a:lin ang="8100000" scaled="0"/>
                </a:gradFill>
                <a:ln w="7600" cap="flat">
                  <a:noFill/>
                  <a:miter lim="800000"/>
                </a:ln>
              </p:spPr>
            </p:sp>
            <p:sp>
              <p:nvSpPr>
                <p:cNvPr id="2285" name="2284 Forma libre"/>
                <p:cNvSpPr/>
                <p:nvPr/>
              </p:nvSpPr>
              <p:spPr>
                <a:xfrm rot="-10800000">
                  <a:off x="4252380" y="1527502"/>
                  <a:ext cx="166142" cy="2009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66142" h="20090">
                      <a:moveTo>
                        <a:pt x="0" y="19218"/>
                      </a:moveTo>
                      <a:cubicBezTo>
                        <a:pt x="0" y="19218"/>
                        <a:pt x="0" y="7934"/>
                        <a:pt x="0" y="4956"/>
                      </a:cubicBezTo>
                      <a:cubicBezTo>
                        <a:pt x="0" y="1978"/>
                        <a:pt x="8676" y="98"/>
                        <a:pt x="18653" y="98"/>
                      </a:cubicBezTo>
                      <a:cubicBezTo>
                        <a:pt x="28630" y="98"/>
                        <a:pt x="145320" y="-59"/>
                        <a:pt x="152261" y="98"/>
                      </a:cubicBezTo>
                      <a:cubicBezTo>
                        <a:pt x="159202" y="255"/>
                        <a:pt x="166142" y="1665"/>
                        <a:pt x="166142" y="5113"/>
                      </a:cubicBezTo>
                      <a:cubicBezTo>
                        <a:pt x="166142" y="8561"/>
                        <a:pt x="166142" y="19218"/>
                        <a:pt x="166142" y="19218"/>
                      </a:cubicBezTo>
                      <a:cubicBezTo>
                        <a:pt x="166142" y="19218"/>
                        <a:pt x="105411" y="20158"/>
                        <a:pt x="83288" y="20158"/>
                      </a:cubicBezTo>
                      <a:cubicBezTo>
                        <a:pt x="61165" y="20158"/>
                        <a:pt x="0" y="19218"/>
                        <a:pt x="0" y="19218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595959"/>
                    </a:gs>
                    <a:gs pos="100000">
                      <a:srgbClr val="A5A5A5"/>
                    </a:gs>
                  </a:gsLst>
                  <a:lin ang="13500000" scaled="0"/>
                </a:gradFill>
                <a:ln w="7600" cap="flat">
                  <a:noFill/>
                  <a:miter lim="800000"/>
                </a:ln>
              </p:spPr>
            </p:sp>
            <p:sp>
              <p:nvSpPr>
                <p:cNvPr id="2286" name="2285 Forma libre"/>
                <p:cNvSpPr/>
                <p:nvPr/>
              </p:nvSpPr>
              <p:spPr>
                <a:xfrm rot="-10800000">
                  <a:off x="4254992" y="1527383"/>
                  <a:ext cx="160917" cy="17707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60917" h="17707">
                      <a:moveTo>
                        <a:pt x="0" y="16938"/>
                      </a:moveTo>
                      <a:cubicBezTo>
                        <a:pt x="0" y="16938"/>
                        <a:pt x="0" y="6993"/>
                        <a:pt x="0" y="4368"/>
                      </a:cubicBezTo>
                      <a:cubicBezTo>
                        <a:pt x="0" y="1744"/>
                        <a:pt x="8403" y="86"/>
                        <a:pt x="18066" y="86"/>
                      </a:cubicBezTo>
                      <a:cubicBezTo>
                        <a:pt x="27730" y="86"/>
                        <a:pt x="140750" y="-52"/>
                        <a:pt x="147472" y="86"/>
                      </a:cubicBezTo>
                      <a:cubicBezTo>
                        <a:pt x="154195" y="224"/>
                        <a:pt x="160917" y="1468"/>
                        <a:pt x="160917" y="4506"/>
                      </a:cubicBezTo>
                      <a:cubicBezTo>
                        <a:pt x="160917" y="7545"/>
                        <a:pt x="160917" y="16938"/>
                        <a:pt x="160917" y="16938"/>
                      </a:cubicBezTo>
                      <a:cubicBezTo>
                        <a:pt x="160917" y="16938"/>
                        <a:pt x="102096" y="17767"/>
                        <a:pt x="80669" y="17767"/>
                      </a:cubicBezTo>
                      <a:cubicBezTo>
                        <a:pt x="59241" y="17767"/>
                        <a:pt x="0" y="16938"/>
                        <a:pt x="0" y="16938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BFBFBF"/>
                    </a:gs>
                    <a:gs pos="100000">
                      <a:srgbClr val="D8D8D8"/>
                    </a:gs>
                  </a:gsLst>
                  <a:lin ang="5400000" scaled="0"/>
                </a:gradFill>
                <a:ln w="593" cap="flat">
                  <a:noFill/>
                  <a:miter lim="800000"/>
                </a:ln>
              </p:spPr>
            </p:sp>
            <p:grpSp>
              <p:nvGrpSpPr>
                <p:cNvPr id="2610" name="2286 Grupo"/>
                <p:cNvGrpSpPr/>
                <p:nvPr/>
              </p:nvGrpSpPr>
              <p:grpSpPr>
                <a:xfrm>
                  <a:off x="4260827" y="1534095"/>
                  <a:ext cx="149883" cy="8324"/>
                  <a:chOff x="4260827" y="1534095"/>
                  <a:chExt cx="149883" cy="8324"/>
                </a:xfrm>
              </p:grpSpPr>
              <p:sp>
                <p:nvSpPr>
                  <p:cNvPr id="2288" name="2287 Forma libre"/>
                  <p:cNvSpPr/>
                  <p:nvPr/>
                </p:nvSpPr>
                <p:spPr>
                  <a:xfrm>
                    <a:off x="4260767" y="1534059"/>
                    <a:ext cx="26246" cy="7963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6246" h="7963">
                        <a:moveTo>
                          <a:pt x="1404" y="0"/>
                        </a:moveTo>
                        <a:lnTo>
                          <a:pt x="24785" y="0"/>
                        </a:lnTo>
                        <a:cubicBezTo>
                          <a:pt x="24785" y="0"/>
                          <a:pt x="26246" y="-554"/>
                          <a:pt x="26246" y="4007"/>
                        </a:cubicBezTo>
                        <a:cubicBezTo>
                          <a:pt x="26246" y="8335"/>
                          <a:pt x="24785" y="8006"/>
                          <a:pt x="24785" y="8006"/>
                        </a:cubicBezTo>
                        <a:lnTo>
                          <a:pt x="1404" y="8006"/>
                        </a:lnTo>
                        <a:cubicBezTo>
                          <a:pt x="1404" y="8006"/>
                          <a:pt x="32" y="8138"/>
                          <a:pt x="0" y="4007"/>
                        </a:cubicBezTo>
                        <a:cubicBezTo>
                          <a:pt x="0" y="-554"/>
                          <a:pt x="1404" y="0"/>
                          <a:pt x="1404" y="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707677"/>
                      </a:gs>
                      <a:gs pos="100000">
                        <a:srgbClr val="3F3F3F"/>
                      </a:gs>
                    </a:gsLst>
                    <a:lin ang="2700000" scaled="0"/>
                  </a:gradFill>
                  <a:ln w="445" cap="flat">
                    <a:noFill/>
                    <a:miter lim="800000"/>
                  </a:ln>
                </p:spPr>
              </p:sp>
              <p:sp>
                <p:nvSpPr>
                  <p:cNvPr id="2289" name="2288 Forma libre"/>
                  <p:cNvSpPr/>
                  <p:nvPr/>
                </p:nvSpPr>
                <p:spPr>
                  <a:xfrm>
                    <a:off x="4291862" y="1534059"/>
                    <a:ext cx="26246" cy="7963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6246" h="7963">
                        <a:moveTo>
                          <a:pt x="1404" y="0"/>
                        </a:moveTo>
                        <a:lnTo>
                          <a:pt x="24785" y="0"/>
                        </a:lnTo>
                        <a:cubicBezTo>
                          <a:pt x="24785" y="0"/>
                          <a:pt x="26246" y="-554"/>
                          <a:pt x="26246" y="4007"/>
                        </a:cubicBezTo>
                        <a:cubicBezTo>
                          <a:pt x="26246" y="8335"/>
                          <a:pt x="24785" y="8006"/>
                          <a:pt x="24785" y="8006"/>
                        </a:cubicBezTo>
                        <a:lnTo>
                          <a:pt x="1404" y="8006"/>
                        </a:lnTo>
                        <a:cubicBezTo>
                          <a:pt x="1404" y="8006"/>
                          <a:pt x="32" y="8138"/>
                          <a:pt x="0" y="4007"/>
                        </a:cubicBezTo>
                        <a:cubicBezTo>
                          <a:pt x="0" y="-554"/>
                          <a:pt x="1404" y="0"/>
                          <a:pt x="1404" y="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707677"/>
                      </a:gs>
                      <a:gs pos="100000">
                        <a:srgbClr val="3F3F3F"/>
                      </a:gs>
                    </a:gsLst>
                    <a:lin ang="2700000" scaled="0"/>
                  </a:gradFill>
                  <a:ln w="445" cap="flat">
                    <a:noFill/>
                    <a:miter lim="800000"/>
                  </a:ln>
                </p:spPr>
              </p:sp>
              <p:sp>
                <p:nvSpPr>
                  <p:cNvPr id="2290" name="2289 Forma libre"/>
                  <p:cNvSpPr/>
                  <p:nvPr/>
                </p:nvSpPr>
                <p:spPr>
                  <a:xfrm>
                    <a:off x="4322230" y="1534059"/>
                    <a:ext cx="26246" cy="7963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6246" h="7963">
                        <a:moveTo>
                          <a:pt x="1404" y="0"/>
                        </a:moveTo>
                        <a:lnTo>
                          <a:pt x="24785" y="0"/>
                        </a:lnTo>
                        <a:cubicBezTo>
                          <a:pt x="24785" y="0"/>
                          <a:pt x="26246" y="-554"/>
                          <a:pt x="26246" y="4007"/>
                        </a:cubicBezTo>
                        <a:cubicBezTo>
                          <a:pt x="26246" y="8335"/>
                          <a:pt x="24785" y="8006"/>
                          <a:pt x="24785" y="8006"/>
                        </a:cubicBezTo>
                        <a:lnTo>
                          <a:pt x="1404" y="8006"/>
                        </a:lnTo>
                        <a:cubicBezTo>
                          <a:pt x="1404" y="8006"/>
                          <a:pt x="32" y="8138"/>
                          <a:pt x="0" y="4007"/>
                        </a:cubicBezTo>
                        <a:cubicBezTo>
                          <a:pt x="0" y="-554"/>
                          <a:pt x="1404" y="0"/>
                          <a:pt x="1404" y="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707677"/>
                      </a:gs>
                      <a:gs pos="100000">
                        <a:srgbClr val="3F3F3F"/>
                      </a:gs>
                    </a:gsLst>
                    <a:lin ang="2700000" scaled="0"/>
                  </a:gradFill>
                  <a:ln w="445" cap="flat">
                    <a:noFill/>
                    <a:miter lim="800000"/>
                  </a:ln>
                </p:spPr>
              </p:sp>
              <p:sp>
                <p:nvSpPr>
                  <p:cNvPr id="2291" name="2290 Forma libre"/>
                  <p:cNvSpPr/>
                  <p:nvPr/>
                </p:nvSpPr>
                <p:spPr>
                  <a:xfrm>
                    <a:off x="4353727" y="1534059"/>
                    <a:ext cx="26246" cy="7963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6246" h="7963">
                        <a:moveTo>
                          <a:pt x="1404" y="0"/>
                        </a:moveTo>
                        <a:lnTo>
                          <a:pt x="24785" y="0"/>
                        </a:lnTo>
                        <a:cubicBezTo>
                          <a:pt x="24785" y="0"/>
                          <a:pt x="26246" y="-554"/>
                          <a:pt x="26246" y="4007"/>
                        </a:cubicBezTo>
                        <a:cubicBezTo>
                          <a:pt x="26246" y="8335"/>
                          <a:pt x="24785" y="8006"/>
                          <a:pt x="24785" y="8006"/>
                        </a:cubicBezTo>
                        <a:lnTo>
                          <a:pt x="1404" y="8006"/>
                        </a:lnTo>
                        <a:cubicBezTo>
                          <a:pt x="1404" y="8006"/>
                          <a:pt x="32" y="8138"/>
                          <a:pt x="0" y="4007"/>
                        </a:cubicBezTo>
                        <a:cubicBezTo>
                          <a:pt x="0" y="-554"/>
                          <a:pt x="1404" y="0"/>
                          <a:pt x="1404" y="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707677"/>
                      </a:gs>
                      <a:gs pos="100000">
                        <a:srgbClr val="3F3F3F"/>
                      </a:gs>
                    </a:gsLst>
                    <a:lin ang="2700000" scaled="0"/>
                  </a:gradFill>
                  <a:ln w="445" cap="flat">
                    <a:noFill/>
                    <a:miter lim="800000"/>
                  </a:ln>
                </p:spPr>
              </p:sp>
              <p:sp>
                <p:nvSpPr>
                  <p:cNvPr id="2292" name="2291 Forma libre"/>
                  <p:cNvSpPr/>
                  <p:nvPr/>
                </p:nvSpPr>
                <p:spPr>
                  <a:xfrm>
                    <a:off x="4384301" y="1534059"/>
                    <a:ext cx="26246" cy="7963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6246" h="7963">
                        <a:moveTo>
                          <a:pt x="1404" y="0"/>
                        </a:moveTo>
                        <a:lnTo>
                          <a:pt x="24785" y="0"/>
                        </a:lnTo>
                        <a:cubicBezTo>
                          <a:pt x="24785" y="0"/>
                          <a:pt x="26246" y="-554"/>
                          <a:pt x="26246" y="4007"/>
                        </a:cubicBezTo>
                        <a:cubicBezTo>
                          <a:pt x="26246" y="8335"/>
                          <a:pt x="24785" y="8006"/>
                          <a:pt x="24785" y="8006"/>
                        </a:cubicBezTo>
                        <a:lnTo>
                          <a:pt x="1404" y="8006"/>
                        </a:lnTo>
                        <a:cubicBezTo>
                          <a:pt x="1404" y="8006"/>
                          <a:pt x="32" y="8138"/>
                          <a:pt x="0" y="4007"/>
                        </a:cubicBezTo>
                        <a:cubicBezTo>
                          <a:pt x="0" y="-554"/>
                          <a:pt x="1404" y="0"/>
                          <a:pt x="1404" y="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707677"/>
                      </a:gs>
                      <a:gs pos="100000">
                        <a:srgbClr val="3F3F3F"/>
                      </a:gs>
                    </a:gsLst>
                    <a:lin ang="2700000" scaled="0"/>
                  </a:gradFill>
                  <a:ln w="445" cap="flat">
                    <a:noFill/>
                    <a:miter lim="800000"/>
                  </a:ln>
                </p:spPr>
              </p:sp>
            </p:grpSp>
            <p:grpSp>
              <p:nvGrpSpPr>
                <p:cNvPr id="2613" name="2292 Grupo"/>
                <p:cNvGrpSpPr/>
                <p:nvPr/>
              </p:nvGrpSpPr>
              <p:grpSpPr>
                <a:xfrm>
                  <a:off x="4259552" y="1533139"/>
                  <a:ext cx="149883" cy="8324"/>
                  <a:chOff x="4259552" y="1533139"/>
                  <a:chExt cx="149883" cy="8324"/>
                </a:xfrm>
              </p:grpSpPr>
              <p:sp>
                <p:nvSpPr>
                  <p:cNvPr id="2294" name="2293 Forma libre"/>
                  <p:cNvSpPr/>
                  <p:nvPr/>
                </p:nvSpPr>
                <p:spPr>
                  <a:xfrm>
                    <a:off x="4259492" y="1533103"/>
                    <a:ext cx="26246" cy="7963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6246" h="7963">
                        <a:moveTo>
                          <a:pt x="1404" y="0"/>
                        </a:moveTo>
                        <a:lnTo>
                          <a:pt x="24785" y="0"/>
                        </a:lnTo>
                        <a:cubicBezTo>
                          <a:pt x="24785" y="0"/>
                          <a:pt x="26246" y="-554"/>
                          <a:pt x="26246" y="4007"/>
                        </a:cubicBezTo>
                        <a:cubicBezTo>
                          <a:pt x="26246" y="8335"/>
                          <a:pt x="24785" y="8006"/>
                          <a:pt x="24785" y="8006"/>
                        </a:cubicBezTo>
                        <a:lnTo>
                          <a:pt x="1404" y="8006"/>
                        </a:lnTo>
                        <a:cubicBezTo>
                          <a:pt x="1404" y="8006"/>
                          <a:pt x="32" y="8138"/>
                          <a:pt x="0" y="4007"/>
                        </a:cubicBezTo>
                        <a:cubicBezTo>
                          <a:pt x="0" y="-554"/>
                          <a:pt x="1404" y="0"/>
                          <a:pt x="1404" y="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7F7F7F"/>
                      </a:gs>
                      <a:gs pos="50000">
                        <a:srgbClr val="CAD4D6"/>
                      </a:gs>
                      <a:gs pos="100000">
                        <a:srgbClr val="7F7F7F"/>
                      </a:gs>
                    </a:gsLst>
                    <a:lin ang="5400000" scaled="0"/>
                  </a:gradFill>
                  <a:ln w="445" cap="flat">
                    <a:noFill/>
                    <a:miter lim="800000"/>
                  </a:ln>
                </p:spPr>
              </p:sp>
              <p:sp>
                <p:nvSpPr>
                  <p:cNvPr id="2295" name="2294 Forma libre"/>
                  <p:cNvSpPr/>
                  <p:nvPr/>
                </p:nvSpPr>
                <p:spPr>
                  <a:xfrm>
                    <a:off x="4290587" y="1533103"/>
                    <a:ext cx="26246" cy="7963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6246" h="7963">
                        <a:moveTo>
                          <a:pt x="1404" y="0"/>
                        </a:moveTo>
                        <a:lnTo>
                          <a:pt x="24785" y="0"/>
                        </a:lnTo>
                        <a:cubicBezTo>
                          <a:pt x="24785" y="0"/>
                          <a:pt x="26246" y="-554"/>
                          <a:pt x="26246" y="4007"/>
                        </a:cubicBezTo>
                        <a:cubicBezTo>
                          <a:pt x="26246" y="8335"/>
                          <a:pt x="24785" y="8006"/>
                          <a:pt x="24785" y="8006"/>
                        </a:cubicBezTo>
                        <a:lnTo>
                          <a:pt x="1404" y="8006"/>
                        </a:lnTo>
                        <a:cubicBezTo>
                          <a:pt x="1404" y="8006"/>
                          <a:pt x="32" y="8138"/>
                          <a:pt x="0" y="4007"/>
                        </a:cubicBezTo>
                        <a:cubicBezTo>
                          <a:pt x="0" y="-554"/>
                          <a:pt x="1404" y="0"/>
                          <a:pt x="1404" y="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7F7F7F"/>
                      </a:gs>
                      <a:gs pos="50000">
                        <a:srgbClr val="CAD4D6"/>
                      </a:gs>
                      <a:gs pos="100000">
                        <a:srgbClr val="7F7F7F"/>
                      </a:gs>
                    </a:gsLst>
                    <a:lin ang="5400000" scaled="0"/>
                  </a:gradFill>
                  <a:ln w="445" cap="flat">
                    <a:noFill/>
                    <a:miter lim="800000"/>
                  </a:ln>
                </p:spPr>
              </p:sp>
              <p:sp>
                <p:nvSpPr>
                  <p:cNvPr id="2296" name="2295 Forma libre"/>
                  <p:cNvSpPr/>
                  <p:nvPr/>
                </p:nvSpPr>
                <p:spPr>
                  <a:xfrm>
                    <a:off x="4320956" y="1533103"/>
                    <a:ext cx="26246" cy="7963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6246" h="7963">
                        <a:moveTo>
                          <a:pt x="1404" y="0"/>
                        </a:moveTo>
                        <a:lnTo>
                          <a:pt x="24785" y="0"/>
                        </a:lnTo>
                        <a:cubicBezTo>
                          <a:pt x="24785" y="0"/>
                          <a:pt x="26246" y="-554"/>
                          <a:pt x="26246" y="4007"/>
                        </a:cubicBezTo>
                        <a:cubicBezTo>
                          <a:pt x="26246" y="8335"/>
                          <a:pt x="24785" y="8006"/>
                          <a:pt x="24785" y="8006"/>
                        </a:cubicBezTo>
                        <a:lnTo>
                          <a:pt x="1404" y="8006"/>
                        </a:lnTo>
                        <a:cubicBezTo>
                          <a:pt x="1404" y="8006"/>
                          <a:pt x="32" y="8138"/>
                          <a:pt x="0" y="4007"/>
                        </a:cubicBezTo>
                        <a:cubicBezTo>
                          <a:pt x="0" y="-554"/>
                          <a:pt x="1404" y="0"/>
                          <a:pt x="1404" y="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7F7F7F"/>
                      </a:gs>
                      <a:gs pos="50000">
                        <a:srgbClr val="CAD4D6"/>
                      </a:gs>
                      <a:gs pos="100000">
                        <a:srgbClr val="7F7F7F"/>
                      </a:gs>
                    </a:gsLst>
                    <a:lin ang="5400000" scaled="0"/>
                  </a:gradFill>
                  <a:ln w="445" cap="flat">
                    <a:noFill/>
                    <a:miter lim="800000"/>
                  </a:ln>
                </p:spPr>
              </p:sp>
              <p:sp>
                <p:nvSpPr>
                  <p:cNvPr id="2297" name="2296 Forma libre"/>
                  <p:cNvSpPr/>
                  <p:nvPr/>
                </p:nvSpPr>
                <p:spPr>
                  <a:xfrm>
                    <a:off x="4352452" y="1533103"/>
                    <a:ext cx="26246" cy="7963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6246" h="7963">
                        <a:moveTo>
                          <a:pt x="1404" y="0"/>
                        </a:moveTo>
                        <a:lnTo>
                          <a:pt x="24785" y="0"/>
                        </a:lnTo>
                        <a:cubicBezTo>
                          <a:pt x="24785" y="0"/>
                          <a:pt x="26246" y="-554"/>
                          <a:pt x="26246" y="4007"/>
                        </a:cubicBezTo>
                        <a:cubicBezTo>
                          <a:pt x="26246" y="8335"/>
                          <a:pt x="24785" y="8006"/>
                          <a:pt x="24785" y="8006"/>
                        </a:cubicBezTo>
                        <a:lnTo>
                          <a:pt x="1404" y="8006"/>
                        </a:lnTo>
                        <a:cubicBezTo>
                          <a:pt x="1404" y="8006"/>
                          <a:pt x="32" y="8138"/>
                          <a:pt x="0" y="4007"/>
                        </a:cubicBezTo>
                        <a:cubicBezTo>
                          <a:pt x="0" y="-554"/>
                          <a:pt x="1404" y="0"/>
                          <a:pt x="1404" y="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7F7F7F"/>
                      </a:gs>
                      <a:gs pos="50000">
                        <a:srgbClr val="CAD4D6"/>
                      </a:gs>
                      <a:gs pos="100000">
                        <a:srgbClr val="7F7F7F"/>
                      </a:gs>
                    </a:gsLst>
                    <a:lin ang="5400000" scaled="0"/>
                  </a:gradFill>
                  <a:ln w="445" cap="flat">
                    <a:noFill/>
                    <a:miter lim="800000"/>
                  </a:ln>
                </p:spPr>
              </p:sp>
              <p:sp>
                <p:nvSpPr>
                  <p:cNvPr id="2298" name="2297 Forma libre"/>
                  <p:cNvSpPr/>
                  <p:nvPr/>
                </p:nvSpPr>
                <p:spPr>
                  <a:xfrm>
                    <a:off x="4383027" y="1533103"/>
                    <a:ext cx="26246" cy="7963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6246" h="7963">
                        <a:moveTo>
                          <a:pt x="1404" y="0"/>
                        </a:moveTo>
                        <a:lnTo>
                          <a:pt x="24785" y="0"/>
                        </a:lnTo>
                        <a:cubicBezTo>
                          <a:pt x="24785" y="0"/>
                          <a:pt x="26246" y="-554"/>
                          <a:pt x="26246" y="4007"/>
                        </a:cubicBezTo>
                        <a:cubicBezTo>
                          <a:pt x="26246" y="8335"/>
                          <a:pt x="24785" y="8006"/>
                          <a:pt x="24785" y="8006"/>
                        </a:cubicBezTo>
                        <a:lnTo>
                          <a:pt x="1404" y="8006"/>
                        </a:lnTo>
                        <a:cubicBezTo>
                          <a:pt x="1404" y="8006"/>
                          <a:pt x="32" y="8138"/>
                          <a:pt x="0" y="4007"/>
                        </a:cubicBezTo>
                        <a:cubicBezTo>
                          <a:pt x="0" y="-554"/>
                          <a:pt x="1404" y="0"/>
                          <a:pt x="1404" y="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7F7F7F"/>
                      </a:gs>
                      <a:gs pos="50000">
                        <a:srgbClr val="CAD4D6"/>
                      </a:gs>
                      <a:gs pos="100000">
                        <a:srgbClr val="7F7F7F"/>
                      </a:gs>
                    </a:gsLst>
                    <a:lin ang="5400000" scaled="0"/>
                  </a:gradFill>
                  <a:ln w="445" cap="flat">
                    <a:noFill/>
                    <a:miter lim="800000"/>
                  </a:ln>
                </p:spPr>
              </p:sp>
            </p:grpSp>
            <p:sp>
              <p:nvSpPr>
                <p:cNvPr id="2299" name="Rectangle"/>
                <p:cNvSpPr/>
                <p:nvPr/>
              </p:nvSpPr>
              <p:spPr>
                <a:xfrm>
                  <a:off x="4136968" y="1174483"/>
                  <a:ext cx="386040" cy="35610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86040" h="356109">
                      <a:moveTo>
                        <a:pt x="0" y="0"/>
                      </a:moveTo>
                      <a:lnTo>
                        <a:pt x="386040" y="0"/>
                      </a:lnTo>
                      <a:lnTo>
                        <a:pt x="386040" y="356109"/>
                      </a:lnTo>
                      <a:lnTo>
                        <a:pt x="0" y="35610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100000">
                      <a:srgbClr val="E3E3F4"/>
                    </a:gs>
                    <a:gs pos="72975">
                      <a:srgbClr val="E3E3F4"/>
                    </a:gs>
                    <a:gs pos="0">
                      <a:srgbClr val="6A7394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 w="7600" cap="flat">
                  <a:noFill/>
                  <a:miter lim="800000"/>
                </a:ln>
              </p:spPr>
            </p:sp>
            <p:grpSp>
              <p:nvGrpSpPr>
                <p:cNvPr id="2630" name="2299 Grupo"/>
                <p:cNvGrpSpPr/>
                <p:nvPr/>
              </p:nvGrpSpPr>
              <p:grpSpPr>
                <a:xfrm>
                  <a:off x="4423503" y="1490314"/>
                  <a:ext cx="34871" cy="34753"/>
                  <a:chOff x="4423503" y="1490314"/>
                  <a:chExt cx="34871" cy="34753"/>
                </a:xfrm>
              </p:grpSpPr>
              <p:sp>
                <p:nvSpPr>
                  <p:cNvPr id="2301" name="2300 Forma libre"/>
                  <p:cNvSpPr/>
                  <p:nvPr/>
                </p:nvSpPr>
                <p:spPr>
                  <a:xfrm>
                    <a:off x="4423526" y="1490342"/>
                    <a:ext cx="34808" cy="34690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34808" h="34690">
                        <a:moveTo>
                          <a:pt x="17366" y="0"/>
                        </a:moveTo>
                        <a:cubicBezTo>
                          <a:pt x="7597" y="0"/>
                          <a:pt x="88" y="7737"/>
                          <a:pt x="42" y="17379"/>
                        </a:cubicBezTo>
                        <a:cubicBezTo>
                          <a:pt x="0" y="27021"/>
                          <a:pt x="7759" y="34690"/>
                          <a:pt x="17366" y="34690"/>
                        </a:cubicBezTo>
                        <a:cubicBezTo>
                          <a:pt x="26972" y="34690"/>
                          <a:pt x="34808" y="27021"/>
                          <a:pt x="34808" y="17361"/>
                        </a:cubicBezTo>
                        <a:cubicBezTo>
                          <a:pt x="34808" y="7702"/>
                          <a:pt x="27134" y="0"/>
                          <a:pt x="17366" y="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F2F2F2"/>
                      </a:gs>
                      <a:gs pos="100000">
                        <a:srgbClr val="7F7F7F"/>
                      </a:gs>
                    </a:gsLst>
                    <a:lin ang="5400000" scaled="0"/>
                  </a:gradFill>
                  <a:ln w="250" cap="flat">
                    <a:noFill/>
                    <a:miter lim="800000"/>
                  </a:ln>
                </p:spPr>
              </p:sp>
              <p:sp>
                <p:nvSpPr>
                  <p:cNvPr id="2302" name="2301 Forma libre"/>
                  <p:cNvSpPr/>
                  <p:nvPr/>
                </p:nvSpPr>
                <p:spPr>
                  <a:xfrm>
                    <a:off x="4426653" y="1493458"/>
                    <a:ext cx="28554" cy="28457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8554" h="28457">
                        <a:moveTo>
                          <a:pt x="14246" y="0"/>
                        </a:moveTo>
                        <a:cubicBezTo>
                          <a:pt x="6232" y="0"/>
                          <a:pt x="73" y="6347"/>
                          <a:pt x="35" y="14257"/>
                        </a:cubicBezTo>
                        <a:cubicBezTo>
                          <a:pt x="0" y="22166"/>
                          <a:pt x="6365" y="28457"/>
                          <a:pt x="14246" y="28457"/>
                        </a:cubicBezTo>
                        <a:cubicBezTo>
                          <a:pt x="22126" y="28457"/>
                          <a:pt x="28554" y="22166"/>
                          <a:pt x="28554" y="14242"/>
                        </a:cubicBezTo>
                        <a:cubicBezTo>
                          <a:pt x="28554" y="6318"/>
                          <a:pt x="22259" y="0"/>
                          <a:pt x="14246" y="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BFBEC5"/>
                      </a:gs>
                      <a:gs pos="100000">
                        <a:srgbClr val="4D4D4D"/>
                      </a:gs>
                    </a:gsLst>
                    <a:lin ang="16200000" scaled="0"/>
                  </a:gradFill>
                  <a:ln w="250" cap="flat">
                    <a:noFill/>
                    <a:miter lim="800000"/>
                  </a:ln>
                </p:spPr>
              </p:sp>
              <p:sp>
                <p:nvSpPr>
                  <p:cNvPr id="2303" name="2302 Forma libre"/>
                  <p:cNvSpPr/>
                  <p:nvPr/>
                </p:nvSpPr>
                <p:spPr>
                  <a:xfrm>
                    <a:off x="4430360" y="1497153"/>
                    <a:ext cx="21139" cy="21068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1139" h="21068">
                        <a:moveTo>
                          <a:pt x="10547" y="0"/>
                        </a:moveTo>
                        <a:cubicBezTo>
                          <a:pt x="4614" y="0"/>
                          <a:pt x="54" y="4699"/>
                          <a:pt x="26" y="10555"/>
                        </a:cubicBezTo>
                        <a:cubicBezTo>
                          <a:pt x="0" y="16410"/>
                          <a:pt x="4712" y="21068"/>
                          <a:pt x="10547" y="21068"/>
                        </a:cubicBezTo>
                        <a:cubicBezTo>
                          <a:pt x="16381" y="21068"/>
                          <a:pt x="21139" y="16410"/>
                          <a:pt x="21139" y="10544"/>
                        </a:cubicBezTo>
                        <a:cubicBezTo>
                          <a:pt x="21139" y="4678"/>
                          <a:pt x="16479" y="0"/>
                          <a:pt x="10547" y="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595959"/>
                      </a:gs>
                      <a:gs pos="100000">
                        <a:srgbClr val="4D4D4D"/>
                      </a:gs>
                    </a:gsLst>
                    <a:lin ang="16200000" scaled="0"/>
                  </a:gradFill>
                  <a:ln w="250" cap="flat">
                    <a:noFill/>
                    <a:miter lim="800000"/>
                  </a:ln>
                </p:spPr>
              </p:sp>
              <p:sp>
                <p:nvSpPr>
                  <p:cNvPr id="2304" name="2303 Forma libre"/>
                  <p:cNvSpPr/>
                  <p:nvPr/>
                </p:nvSpPr>
                <p:spPr>
                  <a:xfrm>
                    <a:off x="4431532" y="1498320"/>
                    <a:ext cx="18796" cy="18732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8796" h="18732">
                        <a:moveTo>
                          <a:pt x="9378" y="0"/>
                        </a:moveTo>
                        <a:cubicBezTo>
                          <a:pt x="4103" y="0"/>
                          <a:pt x="48" y="4178"/>
                          <a:pt x="23" y="9385"/>
                        </a:cubicBezTo>
                        <a:cubicBezTo>
                          <a:pt x="0" y="14591"/>
                          <a:pt x="4190" y="18732"/>
                          <a:pt x="9378" y="18732"/>
                        </a:cubicBezTo>
                        <a:cubicBezTo>
                          <a:pt x="14565" y="18732"/>
                          <a:pt x="18796" y="14591"/>
                          <a:pt x="18796" y="9375"/>
                        </a:cubicBezTo>
                        <a:cubicBezTo>
                          <a:pt x="18796" y="4159"/>
                          <a:pt x="14653" y="0"/>
                          <a:pt x="9378" y="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F2F2F2"/>
                      </a:gs>
                      <a:gs pos="100000">
                        <a:srgbClr val="7F7F7F"/>
                      </a:gs>
                    </a:gsLst>
                    <a:lin ang="5400000" scaled="0"/>
                  </a:gradFill>
                  <a:ln w="250" cap="flat">
                    <a:noFill/>
                    <a:miter lim="800000"/>
                  </a:ln>
                </p:spPr>
              </p:sp>
              <p:sp>
                <p:nvSpPr>
                  <p:cNvPr id="2305" name="2304 Forma libre"/>
                  <p:cNvSpPr/>
                  <p:nvPr/>
                </p:nvSpPr>
                <p:spPr>
                  <a:xfrm>
                    <a:off x="4433888" y="1500669"/>
                    <a:ext cx="14083" cy="14035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4083" h="14035">
                        <a:moveTo>
                          <a:pt x="7026" y="0"/>
                        </a:moveTo>
                        <a:cubicBezTo>
                          <a:pt x="3074" y="0"/>
                          <a:pt x="36" y="3130"/>
                          <a:pt x="17" y="7031"/>
                        </a:cubicBezTo>
                        <a:cubicBezTo>
                          <a:pt x="0" y="10932"/>
                          <a:pt x="3139" y="14035"/>
                          <a:pt x="7026" y="14035"/>
                        </a:cubicBezTo>
                        <a:cubicBezTo>
                          <a:pt x="10913" y="14035"/>
                          <a:pt x="14083" y="10932"/>
                          <a:pt x="14083" y="7024"/>
                        </a:cubicBezTo>
                        <a:cubicBezTo>
                          <a:pt x="14083" y="3116"/>
                          <a:pt x="10978" y="0"/>
                          <a:pt x="7026" y="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7F7F7F"/>
                      </a:gs>
                      <a:gs pos="100000">
                        <a:srgbClr val="4D4D4D"/>
                      </a:gs>
                    </a:gsLst>
                    <a:lin ang="16200000" scaled="0"/>
                  </a:gradFill>
                  <a:ln w="250" cap="flat">
                    <a:noFill/>
                    <a:miter lim="800000"/>
                  </a:ln>
                </p:spPr>
              </p:sp>
              <p:sp>
                <p:nvSpPr>
                  <p:cNvPr id="2306" name="2305 Forma libre"/>
                  <p:cNvSpPr/>
                  <p:nvPr/>
                </p:nvSpPr>
                <p:spPr>
                  <a:xfrm>
                    <a:off x="4434822" y="1501600"/>
                    <a:ext cx="12215" cy="12174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2215" h="12174">
                        <a:moveTo>
                          <a:pt x="6094" y="0"/>
                        </a:moveTo>
                        <a:cubicBezTo>
                          <a:pt x="2666" y="0"/>
                          <a:pt x="31" y="2715"/>
                          <a:pt x="15" y="6099"/>
                        </a:cubicBezTo>
                        <a:cubicBezTo>
                          <a:pt x="0" y="9482"/>
                          <a:pt x="2723" y="12174"/>
                          <a:pt x="6094" y="12174"/>
                        </a:cubicBezTo>
                        <a:cubicBezTo>
                          <a:pt x="9465" y="12174"/>
                          <a:pt x="12215" y="9482"/>
                          <a:pt x="12215" y="6093"/>
                        </a:cubicBezTo>
                        <a:cubicBezTo>
                          <a:pt x="12215" y="2703"/>
                          <a:pt x="9522" y="0"/>
                          <a:pt x="6094" y="0"/>
                        </a:cubicBezTo>
                        <a:close/>
                      </a:path>
                    </a:pathLst>
                  </a:custGeom>
                  <a:solidFill>
                    <a:srgbClr val="DDDDDD"/>
                  </a:solidFill>
                  <a:ln w="250" cap="flat">
                    <a:noFill/>
                    <a:miter lim="800000"/>
                  </a:ln>
                </p:spPr>
              </p:sp>
            </p:grpSp>
            <p:sp>
              <p:nvSpPr>
                <p:cNvPr id="2307" name="Rectangle"/>
                <p:cNvSpPr/>
                <p:nvPr/>
              </p:nvSpPr>
              <p:spPr>
                <a:xfrm>
                  <a:off x="4148194" y="1192228"/>
                  <a:ext cx="363588" cy="291668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63588" h="291668">
                      <a:moveTo>
                        <a:pt x="0" y="0"/>
                      </a:moveTo>
                      <a:lnTo>
                        <a:pt x="363588" y="0"/>
                      </a:lnTo>
                      <a:lnTo>
                        <a:pt x="363588" y="291668"/>
                      </a:lnTo>
                      <a:lnTo>
                        <a:pt x="0" y="2916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2C3D5E"/>
                    </a:gs>
                    <a:gs pos="100000">
                      <a:srgbClr val="F2F2F2"/>
                    </a:gs>
                  </a:gsLst>
                  <a:lin ang="2700000" scaled="0"/>
                </a:gradFill>
                <a:ln w="7600" cap="flat">
                  <a:noFill/>
                  <a:miter lim="800000"/>
                </a:ln>
              </p:spPr>
            </p:sp>
            <p:sp>
              <p:nvSpPr>
                <p:cNvPr id="2308" name="Rectangle"/>
                <p:cNvSpPr/>
                <p:nvPr/>
              </p:nvSpPr>
              <p:spPr>
                <a:xfrm>
                  <a:off x="4151174" y="1195494"/>
                  <a:ext cx="357629" cy="28513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57629" h="285135">
                      <a:moveTo>
                        <a:pt x="0" y="0"/>
                      </a:moveTo>
                      <a:lnTo>
                        <a:pt x="357629" y="0"/>
                      </a:lnTo>
                      <a:lnTo>
                        <a:pt x="357629" y="285135"/>
                      </a:lnTo>
                      <a:lnTo>
                        <a:pt x="0" y="28513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EDF0F7"/>
                    </a:gs>
                    <a:gs pos="100000">
                      <a:srgbClr val="4696F7"/>
                    </a:gs>
                  </a:gsLst>
                  <a:lin ang="5400000" scaled="0"/>
                </a:gradFill>
                <a:ln w="7600" cap="flat">
                  <a:solidFill>
                    <a:srgbClr val="95B3D7"/>
                  </a:solidFill>
                  <a:miter lim="800000"/>
                </a:ln>
              </p:spPr>
            </p:sp>
            <p:sp>
              <p:nvSpPr>
                <p:cNvPr id="2309" name="2308 Forma libre"/>
                <p:cNvSpPr/>
                <p:nvPr/>
              </p:nvSpPr>
              <p:spPr>
                <a:xfrm>
                  <a:off x="4209696" y="1580497"/>
                  <a:ext cx="250000" cy="2071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50000" h="20714">
                      <a:moveTo>
                        <a:pt x="125413" y="13209"/>
                      </a:moveTo>
                      <a:cubicBezTo>
                        <a:pt x="69182" y="13208"/>
                        <a:pt x="16036" y="-3750"/>
                        <a:pt x="0" y="705"/>
                      </a:cubicBezTo>
                      <a:cubicBezTo>
                        <a:pt x="0" y="705"/>
                        <a:pt x="0" y="8974"/>
                        <a:pt x="0" y="9859"/>
                      </a:cubicBezTo>
                      <a:cubicBezTo>
                        <a:pt x="0" y="14281"/>
                        <a:pt x="56716" y="20847"/>
                        <a:pt x="125839" y="20847"/>
                      </a:cubicBezTo>
                      <a:cubicBezTo>
                        <a:pt x="194961" y="20847"/>
                        <a:pt x="250000" y="14281"/>
                        <a:pt x="250000" y="9851"/>
                      </a:cubicBezTo>
                      <a:cubicBezTo>
                        <a:pt x="250000" y="8802"/>
                        <a:pt x="250000" y="697"/>
                        <a:pt x="250000" y="697"/>
                      </a:cubicBezTo>
                      <a:cubicBezTo>
                        <a:pt x="232075" y="-2685"/>
                        <a:pt x="179053" y="13208"/>
                        <a:pt x="125413" y="13209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3F3F3F"/>
                    </a:gs>
                    <a:gs pos="50000">
                      <a:srgbClr val="A8B1B2"/>
                    </a:gs>
                    <a:gs pos="100000">
                      <a:srgbClr val="3F3F3F"/>
                    </a:gs>
                  </a:gsLst>
                  <a:lin ang="0" scaled="0"/>
                </a:gradFill>
                <a:ln w="7600" cap="flat">
                  <a:noFill/>
                  <a:miter lim="800000"/>
                </a:ln>
              </p:spPr>
            </p:sp>
            <p:sp>
              <p:nvSpPr>
                <p:cNvPr id="2310" name="2309 Forma libre"/>
                <p:cNvSpPr/>
                <p:nvPr/>
              </p:nvSpPr>
              <p:spPr>
                <a:xfrm>
                  <a:off x="4294519" y="1580259"/>
                  <a:ext cx="4491" cy="1127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491" h="11279">
                      <a:moveTo>
                        <a:pt x="83" y="0"/>
                      </a:moveTo>
                      <a:lnTo>
                        <a:pt x="4567" y="3581"/>
                      </a:lnTo>
                      <a:lnTo>
                        <a:pt x="4574" y="11279"/>
                      </a:lnTo>
                      <a:lnTo>
                        <a:pt x="83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777670"/>
                    </a:gs>
                    <a:gs pos="100000">
                      <a:srgbClr val="A8B1B2"/>
                    </a:gs>
                  </a:gsLst>
                  <a:lin ang="8100000" scaled="0"/>
                </a:gradFill>
                <a:ln w="7600" cap="flat">
                  <a:noFill/>
                  <a:miter lim="800000"/>
                </a:ln>
              </p:spPr>
            </p:sp>
            <p:sp>
              <p:nvSpPr>
                <p:cNvPr id="2311" name="Rectangle"/>
                <p:cNvSpPr/>
                <p:nvPr/>
              </p:nvSpPr>
              <p:spPr>
                <a:xfrm>
                  <a:off x="4299253" y="1547493"/>
                  <a:ext cx="74704" cy="3629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4704" h="36294">
                      <a:moveTo>
                        <a:pt x="0" y="0"/>
                      </a:moveTo>
                      <a:lnTo>
                        <a:pt x="74704" y="0"/>
                      </a:lnTo>
                      <a:lnTo>
                        <a:pt x="74704" y="36294"/>
                      </a:lnTo>
                      <a:lnTo>
                        <a:pt x="0" y="3629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595959"/>
                    </a:gs>
                    <a:gs pos="100000">
                      <a:srgbClr val="0C0C0C"/>
                    </a:gs>
                  </a:gsLst>
                  <a:lin ang="0" scaled="0"/>
                </a:gradFill>
                <a:ln w="7600" cap="flat">
                  <a:noFill/>
                  <a:miter lim="800000"/>
                </a:ln>
              </p:spPr>
            </p:sp>
            <p:sp>
              <p:nvSpPr>
                <p:cNvPr id="2312" name="Rectangle"/>
                <p:cNvSpPr/>
                <p:nvPr/>
              </p:nvSpPr>
              <p:spPr>
                <a:xfrm>
                  <a:off x="4294730" y="1547502"/>
                  <a:ext cx="4671" cy="3634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671" h="36343">
                      <a:moveTo>
                        <a:pt x="0" y="0"/>
                      </a:moveTo>
                      <a:lnTo>
                        <a:pt x="4620" y="0"/>
                      </a:lnTo>
                      <a:lnTo>
                        <a:pt x="4620" y="36293"/>
                      </a:lnTo>
                      <a:lnTo>
                        <a:pt x="49" y="331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595959"/>
                    </a:gs>
                    <a:gs pos="100000">
                      <a:srgbClr val="0C0C0C"/>
                    </a:gs>
                  </a:gsLst>
                  <a:lin ang="0" scaled="0"/>
                </a:gradFill>
                <a:ln w="7600" cap="flat">
                  <a:noFill/>
                  <a:miter lim="800000"/>
                </a:ln>
              </p:spPr>
            </p:sp>
          </p:grpSp>
          <p:grpSp>
            <p:nvGrpSpPr>
              <p:cNvPr id="2639" name="2312 Grupo"/>
              <p:cNvGrpSpPr/>
              <p:nvPr/>
            </p:nvGrpSpPr>
            <p:grpSpPr>
              <a:xfrm>
                <a:off x="4010814" y="1571025"/>
                <a:ext cx="561513" cy="89077"/>
                <a:chOff x="4010814" y="1571025"/>
                <a:chExt cx="561513" cy="89077"/>
              </a:xfrm>
            </p:grpSpPr>
            <p:sp>
              <p:nvSpPr>
                <p:cNvPr id="2314" name="2313 Forma libre"/>
                <p:cNvSpPr/>
                <p:nvPr/>
              </p:nvSpPr>
              <p:spPr>
                <a:xfrm>
                  <a:off x="4010071" y="1570770"/>
                  <a:ext cx="119118" cy="3412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19118" h="34126">
                      <a:moveTo>
                        <a:pt x="243" y="16159"/>
                      </a:moveTo>
                      <a:cubicBezTo>
                        <a:pt x="1929" y="21001"/>
                        <a:pt x="51372" y="-2763"/>
                        <a:pt x="87631" y="7987"/>
                      </a:cubicBezTo>
                      <a:cubicBezTo>
                        <a:pt x="123889" y="18738"/>
                        <a:pt x="111364" y="34014"/>
                        <a:pt x="111364" y="34014"/>
                      </a:cubicBezTo>
                      <a:lnTo>
                        <a:pt x="118005" y="33449"/>
                      </a:lnTo>
                      <a:cubicBezTo>
                        <a:pt x="118005" y="33449"/>
                        <a:pt x="127846" y="13079"/>
                        <a:pt x="88949" y="2895"/>
                      </a:cubicBezTo>
                      <a:cubicBezTo>
                        <a:pt x="50054" y="-7290"/>
                        <a:pt x="-1442" y="11318"/>
                        <a:pt x="243" y="16159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7F7F7F"/>
                    </a:gs>
                    <a:gs pos="100000">
                      <a:srgbClr val="161717"/>
                    </a:gs>
                  </a:gsLst>
                  <a:lin ang="10800000" scaled="0"/>
                </a:gradFill>
                <a:ln w="7600" cap="flat">
                  <a:noFill/>
                  <a:miter lim="800000"/>
                </a:ln>
              </p:spPr>
            </p:sp>
            <p:grpSp>
              <p:nvGrpSpPr>
                <p:cNvPr id="2640" name="2314 Grupo"/>
                <p:cNvGrpSpPr/>
                <p:nvPr/>
              </p:nvGrpSpPr>
              <p:grpSpPr>
                <a:xfrm>
                  <a:off x="4033819" y="1605210"/>
                  <a:ext cx="538591" cy="55072"/>
                  <a:chOff x="4033819" y="1605210"/>
                  <a:chExt cx="538591" cy="55072"/>
                </a:xfrm>
              </p:grpSpPr>
              <p:sp>
                <p:nvSpPr>
                  <p:cNvPr id="2316" name="2315 Forma libre"/>
                  <p:cNvSpPr/>
                  <p:nvPr/>
                </p:nvSpPr>
                <p:spPr>
                  <a:xfrm>
                    <a:off x="4033768" y="1609602"/>
                    <a:ext cx="538694" cy="50498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538694" h="50498">
                        <a:moveTo>
                          <a:pt x="10035" y="0"/>
                        </a:moveTo>
                        <a:cubicBezTo>
                          <a:pt x="10035" y="0"/>
                          <a:pt x="3600" y="15093"/>
                          <a:pt x="1333" y="25154"/>
                        </a:cubicBezTo>
                        <a:cubicBezTo>
                          <a:pt x="0" y="35216"/>
                          <a:pt x="-1730" y="49129"/>
                          <a:pt x="3979" y="50306"/>
                        </a:cubicBezTo>
                        <a:cubicBezTo>
                          <a:pt x="3979" y="50306"/>
                          <a:pt x="534035" y="50306"/>
                          <a:pt x="534035" y="50306"/>
                        </a:cubicBezTo>
                        <a:cubicBezTo>
                          <a:pt x="537736" y="48088"/>
                          <a:pt x="542395" y="46558"/>
                          <a:pt x="534035" y="27166"/>
                        </a:cubicBezTo>
                        <a:cubicBezTo>
                          <a:pt x="525333" y="7774"/>
                          <a:pt x="509642" y="0"/>
                          <a:pt x="509642" y="0"/>
                        </a:cubicBezTo>
                        <a:lnTo>
                          <a:pt x="10035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A5A5A5"/>
                      </a:gs>
                      <a:gs pos="100000">
                        <a:srgbClr val="0C0C0C"/>
                      </a:gs>
                    </a:gsLst>
                    <a:lin ang="5400000" scaled="0"/>
                  </a:gradFill>
                  <a:ln w="7600" cap="flat">
                    <a:noFill/>
                    <a:miter lim="800000"/>
                  </a:ln>
                </p:spPr>
              </p:sp>
              <p:sp>
                <p:nvSpPr>
                  <p:cNvPr id="2317" name="2316 Forma libre"/>
                  <p:cNvSpPr/>
                  <p:nvPr/>
                </p:nvSpPr>
                <p:spPr>
                  <a:xfrm>
                    <a:off x="4034995" y="1609767"/>
                    <a:ext cx="534275" cy="46396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534275" h="46396">
                        <a:moveTo>
                          <a:pt x="9952" y="568"/>
                        </a:moveTo>
                        <a:cubicBezTo>
                          <a:pt x="9952" y="568"/>
                          <a:pt x="3571" y="14240"/>
                          <a:pt x="1322" y="23355"/>
                        </a:cubicBezTo>
                        <a:cubicBezTo>
                          <a:pt x="0" y="32470"/>
                          <a:pt x="-1716" y="45074"/>
                          <a:pt x="3946" y="46140"/>
                        </a:cubicBezTo>
                        <a:cubicBezTo>
                          <a:pt x="3946" y="46140"/>
                          <a:pt x="529637" y="46140"/>
                          <a:pt x="529637" y="46140"/>
                        </a:cubicBezTo>
                        <a:cubicBezTo>
                          <a:pt x="533308" y="44131"/>
                          <a:pt x="537929" y="42745"/>
                          <a:pt x="529637" y="25178"/>
                        </a:cubicBezTo>
                        <a:cubicBezTo>
                          <a:pt x="522086" y="7621"/>
                          <a:pt x="510163" y="266"/>
                          <a:pt x="510163" y="266"/>
                        </a:cubicBezTo>
                        <a:lnTo>
                          <a:pt x="9952" y="568"/>
                        </a:lnTo>
                        <a:close/>
                      </a:path>
                    </a:pathLst>
                  </a:custGeom>
                  <a:gradFill>
                    <a:gsLst>
                      <a:gs pos="100000">
                        <a:srgbClr val="E1ECEE"/>
                      </a:gs>
                      <a:gs pos="98929">
                        <a:srgbClr val="E1ECEE"/>
                      </a:gs>
                      <a:gs pos="0">
                        <a:srgbClr val="383B3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 w="7600" cap="flat">
                    <a:noFill/>
                    <a:miter lim="800000"/>
                  </a:ln>
                </p:spPr>
              </p:sp>
              <p:grpSp>
                <p:nvGrpSpPr>
                  <p:cNvPr id="2647" name="2317 Grupo"/>
                  <p:cNvGrpSpPr/>
                  <p:nvPr/>
                </p:nvGrpSpPr>
                <p:grpSpPr>
                  <a:xfrm>
                    <a:off x="4463781" y="1609139"/>
                    <a:ext cx="85028" cy="11696"/>
                    <a:chOff x="4463781" y="1609139"/>
                    <a:chExt cx="85028" cy="11696"/>
                  </a:xfrm>
                </p:grpSpPr>
                <p:sp>
                  <p:nvSpPr>
                    <p:cNvPr id="2319" name="2318 Forma libre"/>
                    <p:cNvSpPr/>
                    <p:nvPr/>
                  </p:nvSpPr>
                  <p:spPr>
                    <a:xfrm>
                      <a:off x="4463851" y="1609189"/>
                      <a:ext cx="24670" cy="11458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4670" h="11458">
                          <a:moveTo>
                            <a:pt x="804" y="11219"/>
                          </a:moveTo>
                          <a:lnTo>
                            <a:pt x="24562" y="11493"/>
                          </a:lnTo>
                          <a:lnTo>
                            <a:pt x="18264" y="35"/>
                          </a:lnTo>
                          <a:lnTo>
                            <a:pt x="2636" y="35"/>
                          </a:lnTo>
                          <a:lnTo>
                            <a:pt x="-69" y="5917"/>
                          </a:lnTo>
                          <a:lnTo>
                            <a:pt x="804" y="11219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E1ECEE"/>
                        </a:gs>
                        <a:gs pos="100000">
                          <a:srgbClr val="262626"/>
                        </a:gs>
                      </a:gsLst>
                      <a:lin ang="5400000" scaled="0"/>
                    </a:gradFill>
                    <a:ln w="7600" cap="flat">
                      <a:noFill/>
                      <a:miter lim="800000"/>
                    </a:ln>
                  </p:spPr>
                </p:sp>
                <p:sp>
                  <p:nvSpPr>
                    <p:cNvPr id="2320" name="2319 Forma libre"/>
                    <p:cNvSpPr/>
                    <p:nvPr/>
                  </p:nvSpPr>
                  <p:spPr>
                    <a:xfrm>
                      <a:off x="4483493" y="1609485"/>
                      <a:ext cx="26627" cy="11148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6627" h="11148">
                          <a:moveTo>
                            <a:pt x="75" y="11210"/>
                          </a:moveTo>
                          <a:lnTo>
                            <a:pt x="26665" y="11209"/>
                          </a:lnTo>
                          <a:lnTo>
                            <a:pt x="21647" y="0"/>
                          </a:lnTo>
                          <a:lnTo>
                            <a:pt x="4637" y="0"/>
                          </a:lnTo>
                          <a:lnTo>
                            <a:pt x="75" y="11210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E1ECEE"/>
                        </a:gs>
                        <a:gs pos="100000">
                          <a:srgbClr val="262626"/>
                        </a:gs>
                      </a:gsLst>
                      <a:lin ang="5400000" scaled="0"/>
                    </a:gradFill>
                    <a:ln w="7600" cap="flat">
                      <a:noFill/>
                      <a:miter lim="800000"/>
                    </a:ln>
                  </p:spPr>
                </p:sp>
                <p:sp>
                  <p:nvSpPr>
                    <p:cNvPr id="2321" name="2320 Forma libre"/>
                    <p:cNvSpPr/>
                    <p:nvPr/>
                  </p:nvSpPr>
                  <p:spPr>
                    <a:xfrm>
                      <a:off x="4505586" y="1609525"/>
                      <a:ext cx="24466" cy="11033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4466" h="11033">
                          <a:moveTo>
                            <a:pt x="-99" y="11219"/>
                          </a:moveTo>
                          <a:lnTo>
                            <a:pt x="24348" y="11208"/>
                          </a:lnTo>
                          <a:lnTo>
                            <a:pt x="18705" y="0"/>
                          </a:lnTo>
                          <a:lnTo>
                            <a:pt x="3878" y="0"/>
                          </a:lnTo>
                          <a:lnTo>
                            <a:pt x="-99" y="11219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E1ECEE"/>
                        </a:gs>
                        <a:gs pos="100000">
                          <a:srgbClr val="262626"/>
                        </a:gs>
                      </a:gsLst>
                      <a:lin ang="5400000" scaled="0"/>
                    </a:gradFill>
                    <a:ln w="7600" cap="flat">
                      <a:noFill/>
                      <a:miter lim="800000"/>
                    </a:ln>
                  </p:spPr>
                </p:sp>
                <p:sp>
                  <p:nvSpPr>
                    <p:cNvPr id="2322" name="2321 Forma libre"/>
                    <p:cNvSpPr/>
                    <p:nvPr/>
                  </p:nvSpPr>
                  <p:spPr>
                    <a:xfrm>
                      <a:off x="4526037" y="1609344"/>
                      <a:ext cx="22738" cy="11148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2738" h="11148">
                          <a:moveTo>
                            <a:pt x="64" y="11210"/>
                          </a:moveTo>
                          <a:lnTo>
                            <a:pt x="22770" y="11209"/>
                          </a:lnTo>
                          <a:lnTo>
                            <a:pt x="18486" y="0"/>
                          </a:lnTo>
                          <a:lnTo>
                            <a:pt x="3960" y="0"/>
                          </a:lnTo>
                          <a:lnTo>
                            <a:pt x="64" y="11210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E1ECEE"/>
                        </a:gs>
                        <a:gs pos="100000">
                          <a:srgbClr val="262626"/>
                        </a:gs>
                      </a:gsLst>
                      <a:lin ang="5400000" scaled="0"/>
                    </a:gradFill>
                    <a:ln w="7600" cap="flat">
                      <a:noFill/>
                      <a:miter lim="800000"/>
                    </a:ln>
                  </p:spPr>
                </p:sp>
              </p:grpSp>
              <p:grpSp>
                <p:nvGrpSpPr>
                  <p:cNvPr id="753" name="2322 Grupo"/>
                  <p:cNvGrpSpPr/>
                  <p:nvPr/>
                </p:nvGrpSpPr>
                <p:grpSpPr>
                  <a:xfrm>
                    <a:off x="4385532" y="1605638"/>
                    <a:ext cx="65519" cy="11458"/>
                    <a:chOff x="4385532" y="1605638"/>
                    <a:chExt cx="65519" cy="11458"/>
                  </a:xfrm>
                </p:grpSpPr>
                <p:sp>
                  <p:nvSpPr>
                    <p:cNvPr id="2324" name="2323 Forma libre"/>
                    <p:cNvSpPr/>
                    <p:nvPr/>
                  </p:nvSpPr>
                  <p:spPr>
                    <a:xfrm>
                      <a:off x="4385483" y="1605514"/>
                      <a:ext cx="24025" cy="11458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4025" h="11458">
                          <a:moveTo>
                            <a:pt x="326" y="11219"/>
                          </a:moveTo>
                          <a:lnTo>
                            <a:pt x="24084" y="11493"/>
                          </a:lnTo>
                          <a:lnTo>
                            <a:pt x="17786" y="35"/>
                          </a:lnTo>
                          <a:lnTo>
                            <a:pt x="2158" y="35"/>
                          </a:lnTo>
                          <a:lnTo>
                            <a:pt x="58" y="5526"/>
                          </a:lnTo>
                          <a:lnTo>
                            <a:pt x="326" y="11219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E1ECEE"/>
                        </a:gs>
                        <a:gs pos="100000">
                          <a:srgbClr val="262626"/>
                        </a:gs>
                      </a:gsLst>
                      <a:lin ang="5400000" scaled="0"/>
                    </a:gradFill>
                    <a:ln w="7600" cap="flat">
                      <a:noFill/>
                      <a:miter lim="800000"/>
                    </a:ln>
                  </p:spPr>
                </p:sp>
                <p:sp>
                  <p:nvSpPr>
                    <p:cNvPr id="2325" name="2324 Forma libre"/>
                    <p:cNvSpPr/>
                    <p:nvPr/>
                  </p:nvSpPr>
                  <p:spPr>
                    <a:xfrm>
                      <a:off x="4404646" y="1605809"/>
                      <a:ext cx="26627" cy="11149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6627" h="11149">
                          <a:moveTo>
                            <a:pt x="75" y="11210"/>
                          </a:moveTo>
                          <a:lnTo>
                            <a:pt x="26664" y="11209"/>
                          </a:lnTo>
                          <a:lnTo>
                            <a:pt x="21647" y="0"/>
                          </a:lnTo>
                          <a:lnTo>
                            <a:pt x="4637" y="0"/>
                          </a:lnTo>
                          <a:lnTo>
                            <a:pt x="75" y="11210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E1ECEE"/>
                        </a:gs>
                        <a:gs pos="100000">
                          <a:srgbClr val="262626"/>
                        </a:gs>
                      </a:gsLst>
                      <a:lin ang="5400000" scaled="0"/>
                    </a:gradFill>
                    <a:ln w="7600" cap="flat">
                      <a:noFill/>
                      <a:miter lim="800000"/>
                    </a:ln>
                  </p:spPr>
                </p:sp>
                <p:sp>
                  <p:nvSpPr>
                    <p:cNvPr id="2326" name="2325 Forma libre"/>
                    <p:cNvSpPr/>
                    <p:nvPr/>
                  </p:nvSpPr>
                  <p:spPr>
                    <a:xfrm>
                      <a:off x="4426738" y="1605850"/>
                      <a:ext cx="24466" cy="11033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4466" h="11033">
                          <a:moveTo>
                            <a:pt x="-99" y="11219"/>
                          </a:moveTo>
                          <a:lnTo>
                            <a:pt x="24347" y="11208"/>
                          </a:lnTo>
                          <a:lnTo>
                            <a:pt x="18705" y="0"/>
                          </a:lnTo>
                          <a:lnTo>
                            <a:pt x="3878" y="0"/>
                          </a:lnTo>
                          <a:lnTo>
                            <a:pt x="-99" y="11219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E1ECEE"/>
                        </a:gs>
                        <a:gs pos="100000">
                          <a:srgbClr val="262626"/>
                        </a:gs>
                      </a:gsLst>
                      <a:lin ang="5400000" scaled="0"/>
                    </a:gradFill>
                    <a:ln w="7600" cap="flat">
                      <a:noFill/>
                      <a:miter lim="800000"/>
                    </a:ln>
                  </p:spPr>
                </p:sp>
              </p:grpSp>
              <p:grpSp>
                <p:nvGrpSpPr>
                  <p:cNvPr id="754" name="2326 Grupo"/>
                  <p:cNvGrpSpPr/>
                  <p:nvPr/>
                </p:nvGrpSpPr>
                <p:grpSpPr>
                  <a:xfrm>
                    <a:off x="4385380" y="1607388"/>
                    <a:ext cx="63232" cy="7957"/>
                    <a:chOff x="4385380" y="1607388"/>
                    <a:chExt cx="63232" cy="7957"/>
                  </a:xfrm>
                </p:grpSpPr>
                <p:sp>
                  <p:nvSpPr>
                    <p:cNvPr id="2328" name="2327 Forma libre"/>
                    <p:cNvSpPr/>
                    <p:nvPr/>
                  </p:nvSpPr>
                  <p:spPr>
                    <a:xfrm>
                      <a:off x="4385240" y="1607437"/>
                      <a:ext cx="22649" cy="7921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2649" h="7921">
                          <a:moveTo>
                            <a:pt x="0" y="7921"/>
                          </a:moveTo>
                          <a:lnTo>
                            <a:pt x="22649" y="7921"/>
                          </a:lnTo>
                          <a:lnTo>
                            <a:pt x="20338" y="0"/>
                          </a:lnTo>
                          <a:lnTo>
                            <a:pt x="2773" y="0"/>
                          </a:lnTo>
                          <a:lnTo>
                            <a:pt x="0" y="7921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383B3B"/>
                        </a:gs>
                        <a:gs pos="100000">
                          <a:srgbClr val="161717"/>
                        </a:gs>
                      </a:gsLst>
                      <a:lin ang="0" scaled="0"/>
                    </a:gradFill>
                    <a:ln w="7600" cap="flat">
                      <a:noFill/>
                      <a:miter lim="800000"/>
                    </a:ln>
                  </p:spPr>
                </p:sp>
                <p:sp>
                  <p:nvSpPr>
                    <p:cNvPr id="2329" name="2328 Forma libre"/>
                    <p:cNvSpPr/>
                    <p:nvPr/>
                  </p:nvSpPr>
                  <p:spPr>
                    <a:xfrm>
                      <a:off x="4407955" y="1607485"/>
                      <a:ext cx="21186" cy="7921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1186" h="7921">
                          <a:moveTo>
                            <a:pt x="0" y="7921"/>
                          </a:moveTo>
                          <a:lnTo>
                            <a:pt x="21186" y="7921"/>
                          </a:lnTo>
                          <a:lnTo>
                            <a:pt x="19024" y="0"/>
                          </a:lnTo>
                          <a:lnTo>
                            <a:pt x="2594" y="0"/>
                          </a:lnTo>
                          <a:lnTo>
                            <a:pt x="0" y="7921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383B3B"/>
                        </a:gs>
                        <a:gs pos="100000">
                          <a:srgbClr val="161717"/>
                        </a:gs>
                      </a:gsLst>
                      <a:lin ang="0" scaled="0"/>
                    </a:gradFill>
                    <a:ln w="7600" cap="flat">
                      <a:noFill/>
                      <a:miter lim="800000"/>
                    </a:ln>
                  </p:spPr>
                </p:sp>
                <p:sp>
                  <p:nvSpPr>
                    <p:cNvPr id="2330" name="2329 Forma libre"/>
                    <p:cNvSpPr/>
                    <p:nvPr/>
                  </p:nvSpPr>
                  <p:spPr>
                    <a:xfrm>
                      <a:off x="4429182" y="1607437"/>
                      <a:ext cx="19342" cy="7921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19342" h="7921">
                          <a:moveTo>
                            <a:pt x="0" y="7921"/>
                          </a:moveTo>
                          <a:lnTo>
                            <a:pt x="19342" y="7921"/>
                          </a:lnTo>
                          <a:lnTo>
                            <a:pt x="17368" y="0"/>
                          </a:lnTo>
                          <a:lnTo>
                            <a:pt x="2368" y="0"/>
                          </a:lnTo>
                          <a:lnTo>
                            <a:pt x="0" y="7921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383B3B"/>
                        </a:gs>
                        <a:gs pos="100000">
                          <a:srgbClr val="161717"/>
                        </a:gs>
                      </a:gsLst>
                      <a:lin ang="0" scaled="0"/>
                    </a:gradFill>
                    <a:ln w="7600" cap="flat">
                      <a:noFill/>
                      <a:miter lim="800000"/>
                    </a:ln>
                  </p:spPr>
                </p:sp>
              </p:grpSp>
              <p:grpSp>
                <p:nvGrpSpPr>
                  <p:cNvPr id="755" name="2330 Grupo"/>
                  <p:cNvGrpSpPr/>
                  <p:nvPr/>
                </p:nvGrpSpPr>
                <p:grpSpPr>
                  <a:xfrm>
                    <a:off x="4048146" y="1605487"/>
                    <a:ext cx="327976" cy="11139"/>
                    <a:chOff x="4048146" y="1605487"/>
                    <a:chExt cx="327976" cy="11139"/>
                  </a:xfrm>
                </p:grpSpPr>
                <p:grpSp>
                  <p:nvGrpSpPr>
                    <p:cNvPr id="756" name="2331 Grupo"/>
                    <p:cNvGrpSpPr/>
                    <p:nvPr/>
                  </p:nvGrpSpPr>
                  <p:grpSpPr>
                    <a:xfrm>
                      <a:off x="4284468" y="1605487"/>
                      <a:ext cx="91654" cy="11139"/>
                      <a:chOff x="4284468" y="1605487"/>
                      <a:chExt cx="91654" cy="11139"/>
                    </a:xfrm>
                  </p:grpSpPr>
                  <p:sp>
                    <p:nvSpPr>
                      <p:cNvPr id="2333" name="2332 Forma libre"/>
                      <p:cNvSpPr/>
                      <p:nvPr/>
                    </p:nvSpPr>
                    <p:spPr>
                      <a:xfrm>
                        <a:off x="4327002" y="1605451"/>
                        <a:ext cx="26796" cy="11219"/>
                      </a:xfrm>
                      <a:custGeom>
                        <a:avLst/>
                        <a:gdLst/>
                        <a:ahLst/>
                        <a:cxnLst/>
                        <a:rect l="0" t="0" r="0" b="0"/>
                        <a:pathLst>
                          <a:path w="26796" h="11219">
                            <a:moveTo>
                              <a:pt x="89" y="11219"/>
                            </a:moveTo>
                            <a:lnTo>
                              <a:pt x="26882" y="11114"/>
                            </a:lnTo>
                            <a:lnTo>
                              <a:pt x="21028" y="0"/>
                            </a:lnTo>
                            <a:lnTo>
                              <a:pt x="5530" y="0"/>
                            </a:lnTo>
                            <a:lnTo>
                              <a:pt x="89" y="11219"/>
                            </a:lnTo>
                            <a:close/>
                          </a:path>
                        </a:pathLst>
                      </a:custGeom>
                      <a:gradFill>
                        <a:gsLst>
                          <a:gs pos="0">
                            <a:srgbClr val="E1ECEE"/>
                          </a:gs>
                          <a:gs pos="100000">
                            <a:srgbClr val="262626"/>
                          </a:gs>
                        </a:gsLst>
                        <a:lin ang="5400000" scaled="0"/>
                      </a:gradFill>
                      <a:ln w="7600" cap="flat">
                        <a:noFill/>
                        <a:miter lim="800000"/>
                      </a:ln>
                    </p:spPr>
                  </p:sp>
                  <p:sp>
                    <p:nvSpPr>
                      <p:cNvPr id="2334" name="2333 Forma libre"/>
                      <p:cNvSpPr/>
                      <p:nvPr/>
                    </p:nvSpPr>
                    <p:spPr>
                      <a:xfrm>
                        <a:off x="4349155" y="1605451"/>
                        <a:ext cx="26796" cy="11219"/>
                      </a:xfrm>
                      <a:custGeom>
                        <a:avLst/>
                        <a:gdLst/>
                        <a:ahLst/>
                        <a:cxnLst/>
                        <a:rect l="0" t="0" r="0" b="0"/>
                        <a:pathLst>
                          <a:path w="26796" h="11219">
                            <a:moveTo>
                              <a:pt x="89" y="11219"/>
                            </a:moveTo>
                            <a:lnTo>
                              <a:pt x="26882" y="11114"/>
                            </a:lnTo>
                            <a:lnTo>
                              <a:pt x="21028" y="0"/>
                            </a:lnTo>
                            <a:lnTo>
                              <a:pt x="5530" y="0"/>
                            </a:lnTo>
                            <a:lnTo>
                              <a:pt x="89" y="11219"/>
                            </a:lnTo>
                            <a:close/>
                          </a:path>
                        </a:pathLst>
                      </a:custGeom>
                      <a:gradFill>
                        <a:gsLst>
                          <a:gs pos="0">
                            <a:srgbClr val="E1ECEE"/>
                          </a:gs>
                          <a:gs pos="100000">
                            <a:srgbClr val="262626"/>
                          </a:gs>
                        </a:gsLst>
                        <a:lin ang="5400000" scaled="0"/>
                      </a:gradFill>
                      <a:ln w="7600" cap="flat">
                        <a:noFill/>
                        <a:miter lim="800000"/>
                      </a:ln>
                    </p:spPr>
                  </p:sp>
                  <p:sp>
                    <p:nvSpPr>
                      <p:cNvPr id="2335" name="2334 Forma libre"/>
                      <p:cNvSpPr/>
                      <p:nvPr/>
                    </p:nvSpPr>
                    <p:spPr>
                      <a:xfrm>
                        <a:off x="4284508" y="1605562"/>
                        <a:ext cx="26796" cy="11219"/>
                      </a:xfrm>
                      <a:custGeom>
                        <a:avLst/>
                        <a:gdLst/>
                        <a:ahLst/>
                        <a:cxnLst/>
                        <a:rect l="0" t="0" r="0" b="0"/>
                        <a:pathLst>
                          <a:path w="26796" h="11219">
                            <a:moveTo>
                              <a:pt x="89" y="11219"/>
                            </a:moveTo>
                            <a:lnTo>
                              <a:pt x="26882" y="11114"/>
                            </a:lnTo>
                            <a:lnTo>
                              <a:pt x="21028" y="0"/>
                            </a:lnTo>
                            <a:lnTo>
                              <a:pt x="5530" y="0"/>
                            </a:lnTo>
                            <a:lnTo>
                              <a:pt x="89" y="11219"/>
                            </a:lnTo>
                            <a:close/>
                          </a:path>
                        </a:pathLst>
                      </a:custGeom>
                      <a:gradFill>
                        <a:gsLst>
                          <a:gs pos="0">
                            <a:srgbClr val="E1ECEE"/>
                          </a:gs>
                          <a:gs pos="100000">
                            <a:srgbClr val="262626"/>
                          </a:gs>
                        </a:gsLst>
                        <a:lin ang="5400000" scaled="0"/>
                      </a:gradFill>
                      <a:ln w="7600" cap="flat">
                        <a:noFill/>
                        <a:miter lim="800000"/>
                      </a:ln>
                    </p:spPr>
                  </p:sp>
                  <p:sp>
                    <p:nvSpPr>
                      <p:cNvPr id="2336" name="2335 Forma libre"/>
                      <p:cNvSpPr/>
                      <p:nvPr/>
                    </p:nvSpPr>
                    <p:spPr>
                      <a:xfrm>
                        <a:off x="4306662" y="1605562"/>
                        <a:ext cx="26796" cy="11219"/>
                      </a:xfrm>
                      <a:custGeom>
                        <a:avLst/>
                        <a:gdLst/>
                        <a:ahLst/>
                        <a:cxnLst/>
                        <a:rect l="0" t="0" r="0" b="0"/>
                        <a:pathLst>
                          <a:path w="26796" h="11219">
                            <a:moveTo>
                              <a:pt x="89" y="11219"/>
                            </a:moveTo>
                            <a:lnTo>
                              <a:pt x="26882" y="11114"/>
                            </a:lnTo>
                            <a:lnTo>
                              <a:pt x="21028" y="0"/>
                            </a:lnTo>
                            <a:lnTo>
                              <a:pt x="5530" y="0"/>
                            </a:lnTo>
                            <a:lnTo>
                              <a:pt x="89" y="11219"/>
                            </a:lnTo>
                            <a:close/>
                          </a:path>
                        </a:pathLst>
                      </a:custGeom>
                      <a:gradFill>
                        <a:gsLst>
                          <a:gs pos="0">
                            <a:srgbClr val="E1ECEE"/>
                          </a:gs>
                          <a:gs pos="100000">
                            <a:srgbClr val="262626"/>
                          </a:gs>
                        </a:gsLst>
                        <a:lin ang="5400000" scaled="0"/>
                      </a:gradFill>
                      <a:ln w="7600" cap="flat">
                        <a:noFill/>
                        <a:miter lim="800000"/>
                      </a:ln>
                    </p:spPr>
                  </p:sp>
                </p:grpSp>
                <p:grpSp>
                  <p:nvGrpSpPr>
                    <p:cNvPr id="757" name="2336 Grupo"/>
                    <p:cNvGrpSpPr/>
                    <p:nvPr/>
                  </p:nvGrpSpPr>
                  <p:grpSpPr>
                    <a:xfrm>
                      <a:off x="4187703" y="1605487"/>
                      <a:ext cx="91654" cy="11139"/>
                      <a:chOff x="4187703" y="1605487"/>
                      <a:chExt cx="91654" cy="11139"/>
                    </a:xfrm>
                  </p:grpSpPr>
                  <p:sp>
                    <p:nvSpPr>
                      <p:cNvPr id="2338" name="2337 Forma libre"/>
                      <p:cNvSpPr/>
                      <p:nvPr/>
                    </p:nvSpPr>
                    <p:spPr>
                      <a:xfrm>
                        <a:off x="4230236" y="1605451"/>
                        <a:ext cx="26796" cy="11219"/>
                      </a:xfrm>
                      <a:custGeom>
                        <a:avLst/>
                        <a:gdLst/>
                        <a:ahLst/>
                        <a:cxnLst/>
                        <a:rect l="0" t="0" r="0" b="0"/>
                        <a:pathLst>
                          <a:path w="26796" h="11219">
                            <a:moveTo>
                              <a:pt x="89" y="11219"/>
                            </a:moveTo>
                            <a:lnTo>
                              <a:pt x="26882" y="11114"/>
                            </a:lnTo>
                            <a:lnTo>
                              <a:pt x="21028" y="0"/>
                            </a:lnTo>
                            <a:lnTo>
                              <a:pt x="5530" y="0"/>
                            </a:lnTo>
                            <a:lnTo>
                              <a:pt x="89" y="11219"/>
                            </a:lnTo>
                            <a:close/>
                          </a:path>
                        </a:pathLst>
                      </a:custGeom>
                      <a:gradFill>
                        <a:gsLst>
                          <a:gs pos="0">
                            <a:srgbClr val="E1ECEE"/>
                          </a:gs>
                          <a:gs pos="100000">
                            <a:srgbClr val="262626"/>
                          </a:gs>
                        </a:gsLst>
                        <a:lin ang="5400000" scaled="0"/>
                      </a:gradFill>
                      <a:ln w="7600" cap="flat">
                        <a:noFill/>
                        <a:miter lim="800000"/>
                      </a:ln>
                    </p:spPr>
                  </p:sp>
                  <p:sp>
                    <p:nvSpPr>
                      <p:cNvPr id="2339" name="2338 Forma libre"/>
                      <p:cNvSpPr/>
                      <p:nvPr/>
                    </p:nvSpPr>
                    <p:spPr>
                      <a:xfrm>
                        <a:off x="4252390" y="1605451"/>
                        <a:ext cx="26796" cy="11219"/>
                      </a:xfrm>
                      <a:custGeom>
                        <a:avLst/>
                        <a:gdLst/>
                        <a:ahLst/>
                        <a:cxnLst/>
                        <a:rect l="0" t="0" r="0" b="0"/>
                        <a:pathLst>
                          <a:path w="26796" h="11219">
                            <a:moveTo>
                              <a:pt x="89" y="11219"/>
                            </a:moveTo>
                            <a:lnTo>
                              <a:pt x="26882" y="11114"/>
                            </a:lnTo>
                            <a:lnTo>
                              <a:pt x="21028" y="0"/>
                            </a:lnTo>
                            <a:lnTo>
                              <a:pt x="5530" y="0"/>
                            </a:lnTo>
                            <a:lnTo>
                              <a:pt x="89" y="11219"/>
                            </a:lnTo>
                            <a:close/>
                          </a:path>
                        </a:pathLst>
                      </a:custGeom>
                      <a:gradFill>
                        <a:gsLst>
                          <a:gs pos="0">
                            <a:srgbClr val="E1ECEE"/>
                          </a:gs>
                          <a:gs pos="100000">
                            <a:srgbClr val="262626"/>
                          </a:gs>
                        </a:gsLst>
                        <a:lin ang="5400000" scaled="0"/>
                      </a:gradFill>
                      <a:ln w="7600" cap="flat">
                        <a:noFill/>
                        <a:miter lim="800000"/>
                      </a:ln>
                    </p:spPr>
                  </p:sp>
                  <p:sp>
                    <p:nvSpPr>
                      <p:cNvPr id="2340" name="2339 Forma libre"/>
                      <p:cNvSpPr/>
                      <p:nvPr/>
                    </p:nvSpPr>
                    <p:spPr>
                      <a:xfrm>
                        <a:off x="4187743" y="1605562"/>
                        <a:ext cx="26796" cy="11219"/>
                      </a:xfrm>
                      <a:custGeom>
                        <a:avLst/>
                        <a:gdLst/>
                        <a:ahLst/>
                        <a:cxnLst/>
                        <a:rect l="0" t="0" r="0" b="0"/>
                        <a:pathLst>
                          <a:path w="26796" h="11219">
                            <a:moveTo>
                              <a:pt x="89" y="11219"/>
                            </a:moveTo>
                            <a:lnTo>
                              <a:pt x="26882" y="11114"/>
                            </a:lnTo>
                            <a:lnTo>
                              <a:pt x="21028" y="0"/>
                            </a:lnTo>
                            <a:lnTo>
                              <a:pt x="5530" y="0"/>
                            </a:lnTo>
                            <a:lnTo>
                              <a:pt x="89" y="11219"/>
                            </a:lnTo>
                            <a:close/>
                          </a:path>
                        </a:pathLst>
                      </a:custGeom>
                      <a:gradFill>
                        <a:gsLst>
                          <a:gs pos="0">
                            <a:srgbClr val="E1ECEE"/>
                          </a:gs>
                          <a:gs pos="100000">
                            <a:srgbClr val="262626"/>
                          </a:gs>
                        </a:gsLst>
                        <a:lin ang="5400000" scaled="0"/>
                      </a:gradFill>
                      <a:ln w="7600" cap="flat">
                        <a:noFill/>
                        <a:miter lim="800000"/>
                      </a:ln>
                    </p:spPr>
                  </p:sp>
                  <p:sp>
                    <p:nvSpPr>
                      <p:cNvPr id="2341" name="2340 Forma libre"/>
                      <p:cNvSpPr/>
                      <p:nvPr/>
                    </p:nvSpPr>
                    <p:spPr>
                      <a:xfrm>
                        <a:off x="4209897" y="1605562"/>
                        <a:ext cx="26796" cy="11219"/>
                      </a:xfrm>
                      <a:custGeom>
                        <a:avLst/>
                        <a:gdLst/>
                        <a:ahLst/>
                        <a:cxnLst/>
                        <a:rect l="0" t="0" r="0" b="0"/>
                        <a:pathLst>
                          <a:path w="26796" h="11219">
                            <a:moveTo>
                              <a:pt x="89" y="11219"/>
                            </a:moveTo>
                            <a:lnTo>
                              <a:pt x="26882" y="11114"/>
                            </a:lnTo>
                            <a:lnTo>
                              <a:pt x="21028" y="0"/>
                            </a:lnTo>
                            <a:lnTo>
                              <a:pt x="5530" y="0"/>
                            </a:lnTo>
                            <a:lnTo>
                              <a:pt x="89" y="11219"/>
                            </a:lnTo>
                            <a:close/>
                          </a:path>
                        </a:pathLst>
                      </a:custGeom>
                      <a:gradFill>
                        <a:gsLst>
                          <a:gs pos="0">
                            <a:srgbClr val="E1ECEE"/>
                          </a:gs>
                          <a:gs pos="100000">
                            <a:srgbClr val="262626"/>
                          </a:gs>
                        </a:gsLst>
                        <a:lin ang="5400000" scaled="0"/>
                      </a:gradFill>
                      <a:ln w="7600" cap="flat">
                        <a:noFill/>
                        <a:miter lim="800000"/>
                      </a:ln>
                    </p:spPr>
                  </p:sp>
                </p:grpSp>
                <p:grpSp>
                  <p:nvGrpSpPr>
                    <p:cNvPr id="758" name="2341 Grupo"/>
                    <p:cNvGrpSpPr/>
                    <p:nvPr/>
                  </p:nvGrpSpPr>
                  <p:grpSpPr>
                    <a:xfrm>
                      <a:off x="4088679" y="1605487"/>
                      <a:ext cx="91654" cy="11139"/>
                      <a:chOff x="4088679" y="1605487"/>
                      <a:chExt cx="91654" cy="11139"/>
                    </a:xfrm>
                  </p:grpSpPr>
                  <p:sp>
                    <p:nvSpPr>
                      <p:cNvPr id="2343" name="2342 Forma libre"/>
                      <p:cNvSpPr/>
                      <p:nvPr/>
                    </p:nvSpPr>
                    <p:spPr>
                      <a:xfrm>
                        <a:off x="4131213" y="1605451"/>
                        <a:ext cx="26796" cy="11219"/>
                      </a:xfrm>
                      <a:custGeom>
                        <a:avLst/>
                        <a:gdLst/>
                        <a:ahLst/>
                        <a:cxnLst/>
                        <a:rect l="0" t="0" r="0" b="0"/>
                        <a:pathLst>
                          <a:path w="26796" h="11219">
                            <a:moveTo>
                              <a:pt x="89" y="11219"/>
                            </a:moveTo>
                            <a:lnTo>
                              <a:pt x="26882" y="11114"/>
                            </a:lnTo>
                            <a:lnTo>
                              <a:pt x="21028" y="0"/>
                            </a:lnTo>
                            <a:lnTo>
                              <a:pt x="5530" y="0"/>
                            </a:lnTo>
                            <a:lnTo>
                              <a:pt x="89" y="11219"/>
                            </a:lnTo>
                            <a:close/>
                          </a:path>
                        </a:pathLst>
                      </a:custGeom>
                      <a:gradFill>
                        <a:gsLst>
                          <a:gs pos="0">
                            <a:srgbClr val="E1ECEE"/>
                          </a:gs>
                          <a:gs pos="100000">
                            <a:srgbClr val="262626"/>
                          </a:gs>
                        </a:gsLst>
                        <a:lin ang="5400000" scaled="0"/>
                      </a:gradFill>
                      <a:ln w="7600" cap="flat">
                        <a:noFill/>
                        <a:miter lim="800000"/>
                      </a:ln>
                    </p:spPr>
                  </p:sp>
                  <p:sp>
                    <p:nvSpPr>
                      <p:cNvPr id="2344" name="2343 Forma libre"/>
                      <p:cNvSpPr/>
                      <p:nvPr/>
                    </p:nvSpPr>
                    <p:spPr>
                      <a:xfrm>
                        <a:off x="4153367" y="1605451"/>
                        <a:ext cx="26796" cy="11219"/>
                      </a:xfrm>
                      <a:custGeom>
                        <a:avLst/>
                        <a:gdLst/>
                        <a:ahLst/>
                        <a:cxnLst/>
                        <a:rect l="0" t="0" r="0" b="0"/>
                        <a:pathLst>
                          <a:path w="26796" h="11219">
                            <a:moveTo>
                              <a:pt x="89" y="11219"/>
                            </a:moveTo>
                            <a:lnTo>
                              <a:pt x="26882" y="11114"/>
                            </a:lnTo>
                            <a:lnTo>
                              <a:pt x="21028" y="0"/>
                            </a:lnTo>
                            <a:lnTo>
                              <a:pt x="5530" y="0"/>
                            </a:lnTo>
                            <a:lnTo>
                              <a:pt x="89" y="11219"/>
                            </a:lnTo>
                            <a:close/>
                          </a:path>
                        </a:pathLst>
                      </a:custGeom>
                      <a:gradFill>
                        <a:gsLst>
                          <a:gs pos="0">
                            <a:srgbClr val="E1ECEE"/>
                          </a:gs>
                          <a:gs pos="100000">
                            <a:srgbClr val="262626"/>
                          </a:gs>
                        </a:gsLst>
                        <a:lin ang="5400000" scaled="0"/>
                      </a:gradFill>
                      <a:ln w="7600" cap="flat">
                        <a:noFill/>
                        <a:miter lim="800000"/>
                      </a:ln>
                    </p:spPr>
                  </p:sp>
                  <p:sp>
                    <p:nvSpPr>
                      <p:cNvPr id="2345" name="2344 Forma libre"/>
                      <p:cNvSpPr/>
                      <p:nvPr/>
                    </p:nvSpPr>
                    <p:spPr>
                      <a:xfrm>
                        <a:off x="4088720" y="1605562"/>
                        <a:ext cx="26796" cy="11219"/>
                      </a:xfrm>
                      <a:custGeom>
                        <a:avLst/>
                        <a:gdLst/>
                        <a:ahLst/>
                        <a:cxnLst/>
                        <a:rect l="0" t="0" r="0" b="0"/>
                        <a:pathLst>
                          <a:path w="26796" h="11219">
                            <a:moveTo>
                              <a:pt x="89" y="11219"/>
                            </a:moveTo>
                            <a:lnTo>
                              <a:pt x="26882" y="11114"/>
                            </a:lnTo>
                            <a:lnTo>
                              <a:pt x="21028" y="0"/>
                            </a:lnTo>
                            <a:lnTo>
                              <a:pt x="5530" y="0"/>
                            </a:lnTo>
                            <a:lnTo>
                              <a:pt x="89" y="11219"/>
                            </a:lnTo>
                            <a:close/>
                          </a:path>
                        </a:pathLst>
                      </a:custGeom>
                      <a:gradFill>
                        <a:gsLst>
                          <a:gs pos="0">
                            <a:srgbClr val="E1ECEE"/>
                          </a:gs>
                          <a:gs pos="100000">
                            <a:srgbClr val="262626"/>
                          </a:gs>
                        </a:gsLst>
                        <a:lin ang="5400000" scaled="0"/>
                      </a:gradFill>
                      <a:ln w="7600" cap="flat">
                        <a:noFill/>
                        <a:miter lim="800000"/>
                      </a:ln>
                    </p:spPr>
                  </p:sp>
                  <p:sp>
                    <p:nvSpPr>
                      <p:cNvPr id="2346" name="2345 Forma libre"/>
                      <p:cNvSpPr/>
                      <p:nvPr/>
                    </p:nvSpPr>
                    <p:spPr>
                      <a:xfrm>
                        <a:off x="4110874" y="1605562"/>
                        <a:ext cx="26796" cy="11219"/>
                      </a:xfrm>
                      <a:custGeom>
                        <a:avLst/>
                        <a:gdLst/>
                        <a:ahLst/>
                        <a:cxnLst/>
                        <a:rect l="0" t="0" r="0" b="0"/>
                        <a:pathLst>
                          <a:path w="26796" h="11219">
                            <a:moveTo>
                              <a:pt x="89" y="11219"/>
                            </a:moveTo>
                            <a:lnTo>
                              <a:pt x="26882" y="11114"/>
                            </a:lnTo>
                            <a:lnTo>
                              <a:pt x="21028" y="0"/>
                            </a:lnTo>
                            <a:lnTo>
                              <a:pt x="5530" y="0"/>
                            </a:lnTo>
                            <a:lnTo>
                              <a:pt x="89" y="11219"/>
                            </a:lnTo>
                            <a:close/>
                          </a:path>
                        </a:pathLst>
                      </a:custGeom>
                      <a:gradFill>
                        <a:gsLst>
                          <a:gs pos="0">
                            <a:srgbClr val="E1ECEE"/>
                          </a:gs>
                          <a:gs pos="100000">
                            <a:srgbClr val="262626"/>
                          </a:gs>
                        </a:gsLst>
                        <a:lin ang="5400000" scaled="0"/>
                      </a:gradFill>
                      <a:ln w="7600" cap="flat">
                        <a:noFill/>
                        <a:miter lim="800000"/>
                      </a:ln>
                    </p:spPr>
                  </p:sp>
                </p:grpSp>
                <p:sp>
                  <p:nvSpPr>
                    <p:cNvPr id="2347" name="2346 Forma libre"/>
                    <p:cNvSpPr/>
                    <p:nvPr/>
                  </p:nvSpPr>
                  <p:spPr>
                    <a:xfrm>
                      <a:off x="4048086" y="1605427"/>
                      <a:ext cx="21397" cy="11139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1397" h="11139">
                          <a:moveTo>
                            <a:pt x="-97" y="11208"/>
                          </a:moveTo>
                          <a:lnTo>
                            <a:pt x="21270" y="11207"/>
                          </a:lnTo>
                          <a:lnTo>
                            <a:pt x="21138" y="5471"/>
                          </a:lnTo>
                          <a:lnTo>
                            <a:pt x="18209" y="0"/>
                          </a:lnTo>
                          <a:lnTo>
                            <a:pt x="3775" y="0"/>
                          </a:lnTo>
                          <a:lnTo>
                            <a:pt x="-97" y="11208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E1ECEE"/>
                        </a:gs>
                        <a:gs pos="100000">
                          <a:srgbClr val="262626"/>
                        </a:gs>
                      </a:gsLst>
                      <a:lin ang="5400000" scaled="0"/>
                    </a:gradFill>
                    <a:ln w="7600" cap="flat">
                      <a:noFill/>
                      <a:miter lim="800000"/>
                    </a:ln>
                  </p:spPr>
                </p:sp>
              </p:grpSp>
              <p:grpSp>
                <p:nvGrpSpPr>
                  <p:cNvPr id="759" name="2347 Grupo"/>
                  <p:cNvGrpSpPr/>
                  <p:nvPr/>
                </p:nvGrpSpPr>
                <p:grpSpPr>
                  <a:xfrm>
                    <a:off x="4048788" y="1607710"/>
                    <a:ext cx="324142" cy="9230"/>
                    <a:chOff x="4048788" y="1607710"/>
                    <a:chExt cx="324142" cy="9230"/>
                  </a:xfrm>
                </p:grpSpPr>
                <p:sp>
                  <p:nvSpPr>
                    <p:cNvPr id="2349" name="2348 Forma libre"/>
                    <p:cNvSpPr/>
                    <p:nvPr/>
                  </p:nvSpPr>
                  <p:spPr>
                    <a:xfrm>
                      <a:off x="4048905" y="1607715"/>
                      <a:ext cx="19419" cy="9135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19419" h="9135">
                          <a:moveTo>
                            <a:pt x="0" y="9135"/>
                          </a:moveTo>
                          <a:lnTo>
                            <a:pt x="19419" y="9135"/>
                          </a:lnTo>
                          <a:lnTo>
                            <a:pt x="17437" y="0"/>
                          </a:lnTo>
                          <a:lnTo>
                            <a:pt x="2378" y="0"/>
                          </a:lnTo>
                          <a:lnTo>
                            <a:pt x="0" y="9135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383B3B"/>
                        </a:gs>
                        <a:gs pos="100000">
                          <a:srgbClr val="161717"/>
                        </a:gs>
                      </a:gsLst>
                      <a:lin ang="0" scaled="0"/>
                    </a:gradFill>
                    <a:ln w="7600" cap="flat">
                      <a:noFill/>
                      <a:miter lim="800000"/>
                    </a:ln>
                  </p:spPr>
                </p:sp>
                <p:grpSp>
                  <p:nvGrpSpPr>
                    <p:cNvPr id="760" name="2349 Grupo"/>
                    <p:cNvGrpSpPr/>
                    <p:nvPr/>
                  </p:nvGrpSpPr>
                  <p:grpSpPr>
                    <a:xfrm>
                      <a:off x="4092858" y="1607710"/>
                      <a:ext cx="83989" cy="9230"/>
                      <a:chOff x="4092858" y="1607710"/>
                      <a:chExt cx="83989" cy="9230"/>
                    </a:xfrm>
                  </p:grpSpPr>
                  <p:sp>
                    <p:nvSpPr>
                      <p:cNvPr id="2351" name="2350 Forma libre"/>
                      <p:cNvSpPr/>
                      <p:nvPr/>
                    </p:nvSpPr>
                    <p:spPr>
                      <a:xfrm>
                        <a:off x="4092876" y="1607805"/>
                        <a:ext cx="20814" cy="9071"/>
                      </a:xfrm>
                      <a:custGeom>
                        <a:avLst/>
                        <a:gdLst/>
                        <a:ahLst/>
                        <a:cxnLst/>
                        <a:rect l="0" t="0" r="0" b="0"/>
                        <a:pathLst>
                          <a:path w="20814" h="9071">
                            <a:moveTo>
                              <a:pt x="0" y="9134"/>
                            </a:moveTo>
                            <a:lnTo>
                              <a:pt x="20774" y="9134"/>
                            </a:lnTo>
                            <a:lnTo>
                              <a:pt x="17673" y="0"/>
                            </a:lnTo>
                            <a:lnTo>
                              <a:pt x="2410" y="0"/>
                            </a:lnTo>
                            <a:lnTo>
                              <a:pt x="0" y="9134"/>
                            </a:lnTo>
                            <a:close/>
                          </a:path>
                        </a:pathLst>
                      </a:custGeom>
                      <a:gradFill>
                        <a:gsLst>
                          <a:gs pos="0">
                            <a:srgbClr val="383B3B"/>
                          </a:gs>
                          <a:gs pos="100000">
                            <a:srgbClr val="161717"/>
                          </a:gs>
                        </a:gsLst>
                        <a:lin ang="0" scaled="0"/>
                      </a:gradFill>
                      <a:ln w="7600" cap="flat">
                        <a:noFill/>
                        <a:miter lim="800000"/>
                      </a:ln>
                    </p:spPr>
                  </p:sp>
                  <p:sp>
                    <p:nvSpPr>
                      <p:cNvPr id="2352" name="2351 Forma libre"/>
                      <p:cNvSpPr/>
                      <p:nvPr/>
                    </p:nvSpPr>
                    <p:spPr>
                      <a:xfrm>
                        <a:off x="4114033" y="1607830"/>
                        <a:ext cx="18789" cy="9135"/>
                      </a:xfrm>
                      <a:custGeom>
                        <a:avLst/>
                        <a:gdLst/>
                        <a:ahLst/>
                        <a:cxnLst/>
                        <a:rect l="0" t="0" r="0" b="0"/>
                        <a:pathLst>
                          <a:path w="18789" h="9135">
                            <a:moveTo>
                              <a:pt x="0" y="9135"/>
                            </a:moveTo>
                            <a:lnTo>
                              <a:pt x="18789" y="9135"/>
                            </a:lnTo>
                            <a:lnTo>
                              <a:pt x="16871" y="0"/>
                            </a:lnTo>
                            <a:lnTo>
                              <a:pt x="2301" y="0"/>
                            </a:lnTo>
                            <a:lnTo>
                              <a:pt x="0" y="9135"/>
                            </a:lnTo>
                            <a:close/>
                          </a:path>
                        </a:pathLst>
                      </a:custGeom>
                      <a:gradFill>
                        <a:gsLst>
                          <a:gs pos="0">
                            <a:srgbClr val="383B3B"/>
                          </a:gs>
                          <a:gs pos="100000">
                            <a:srgbClr val="161717"/>
                          </a:gs>
                        </a:gsLst>
                        <a:lin ang="0" scaled="0"/>
                      </a:gradFill>
                      <a:ln w="7600" cap="flat">
                        <a:noFill/>
                        <a:miter lim="800000"/>
                      </a:ln>
                    </p:spPr>
                  </p:sp>
                  <p:sp>
                    <p:nvSpPr>
                      <p:cNvPr id="2353" name="2352 Forma libre"/>
                      <p:cNvSpPr/>
                      <p:nvPr/>
                    </p:nvSpPr>
                    <p:spPr>
                      <a:xfrm>
                        <a:off x="4135462" y="1607862"/>
                        <a:ext cx="20814" cy="9071"/>
                      </a:xfrm>
                      <a:custGeom>
                        <a:avLst/>
                        <a:gdLst/>
                        <a:ahLst/>
                        <a:cxnLst/>
                        <a:rect l="0" t="0" r="0" b="0"/>
                        <a:pathLst>
                          <a:path w="20814" h="9071">
                            <a:moveTo>
                              <a:pt x="0" y="9134"/>
                            </a:moveTo>
                            <a:lnTo>
                              <a:pt x="20774" y="9134"/>
                            </a:lnTo>
                            <a:lnTo>
                              <a:pt x="17673" y="0"/>
                            </a:lnTo>
                            <a:lnTo>
                              <a:pt x="2410" y="0"/>
                            </a:lnTo>
                            <a:lnTo>
                              <a:pt x="0" y="9134"/>
                            </a:lnTo>
                            <a:close/>
                          </a:path>
                        </a:pathLst>
                      </a:custGeom>
                      <a:gradFill>
                        <a:gsLst>
                          <a:gs pos="0">
                            <a:srgbClr val="383B3B"/>
                          </a:gs>
                          <a:gs pos="100000">
                            <a:srgbClr val="161717"/>
                          </a:gs>
                        </a:gsLst>
                        <a:lin ang="0" scaled="0"/>
                      </a:gradFill>
                      <a:ln w="7600" cap="flat">
                        <a:noFill/>
                        <a:miter lim="800000"/>
                      </a:ln>
                    </p:spPr>
                  </p:sp>
                  <p:sp>
                    <p:nvSpPr>
                      <p:cNvPr id="2354" name="2353 Forma libre"/>
                      <p:cNvSpPr/>
                      <p:nvPr/>
                    </p:nvSpPr>
                    <p:spPr>
                      <a:xfrm>
                        <a:off x="4156310" y="1607830"/>
                        <a:ext cx="20657" cy="9135"/>
                      </a:xfrm>
                      <a:custGeom>
                        <a:avLst/>
                        <a:gdLst/>
                        <a:ahLst/>
                        <a:cxnLst/>
                        <a:rect l="0" t="0" r="0" b="0"/>
                        <a:pathLst>
                          <a:path w="20657" h="9135">
                            <a:moveTo>
                              <a:pt x="0" y="9135"/>
                            </a:moveTo>
                            <a:lnTo>
                              <a:pt x="20657" y="9135"/>
                            </a:lnTo>
                            <a:lnTo>
                              <a:pt x="18549" y="0"/>
                            </a:lnTo>
                            <a:lnTo>
                              <a:pt x="2529" y="0"/>
                            </a:lnTo>
                            <a:lnTo>
                              <a:pt x="0" y="9135"/>
                            </a:lnTo>
                            <a:close/>
                          </a:path>
                        </a:pathLst>
                      </a:custGeom>
                      <a:gradFill>
                        <a:gsLst>
                          <a:gs pos="0">
                            <a:srgbClr val="383B3B"/>
                          </a:gs>
                          <a:gs pos="100000">
                            <a:srgbClr val="161717"/>
                          </a:gs>
                        </a:gsLst>
                        <a:lin ang="0" scaled="0"/>
                      </a:gradFill>
                      <a:ln w="7600" cap="flat">
                        <a:noFill/>
                        <a:miter lim="800000"/>
                      </a:ln>
                    </p:spPr>
                  </p:sp>
                </p:grpSp>
                <p:grpSp>
                  <p:nvGrpSpPr>
                    <p:cNvPr id="761" name="2354 Grupo"/>
                    <p:cNvGrpSpPr/>
                    <p:nvPr/>
                  </p:nvGrpSpPr>
                  <p:grpSpPr>
                    <a:xfrm>
                      <a:off x="4191664" y="1607668"/>
                      <a:ext cx="83989" cy="9230"/>
                      <a:chOff x="4191664" y="1607668"/>
                      <a:chExt cx="83989" cy="9230"/>
                    </a:xfrm>
                  </p:grpSpPr>
                  <p:sp>
                    <p:nvSpPr>
                      <p:cNvPr id="2356" name="2355 Forma libre"/>
                      <p:cNvSpPr/>
                      <p:nvPr/>
                    </p:nvSpPr>
                    <p:spPr>
                      <a:xfrm>
                        <a:off x="4191682" y="1607764"/>
                        <a:ext cx="20814" cy="9071"/>
                      </a:xfrm>
                      <a:custGeom>
                        <a:avLst/>
                        <a:gdLst/>
                        <a:ahLst/>
                        <a:cxnLst/>
                        <a:rect l="0" t="0" r="0" b="0"/>
                        <a:pathLst>
                          <a:path w="20814" h="9071">
                            <a:moveTo>
                              <a:pt x="0" y="9134"/>
                            </a:moveTo>
                            <a:lnTo>
                              <a:pt x="20774" y="9134"/>
                            </a:lnTo>
                            <a:lnTo>
                              <a:pt x="17673" y="0"/>
                            </a:lnTo>
                            <a:lnTo>
                              <a:pt x="2410" y="0"/>
                            </a:lnTo>
                            <a:lnTo>
                              <a:pt x="0" y="9134"/>
                            </a:lnTo>
                            <a:close/>
                          </a:path>
                        </a:pathLst>
                      </a:custGeom>
                      <a:gradFill>
                        <a:gsLst>
                          <a:gs pos="0">
                            <a:srgbClr val="383B3B"/>
                          </a:gs>
                          <a:gs pos="100000">
                            <a:srgbClr val="161717"/>
                          </a:gs>
                        </a:gsLst>
                        <a:lin ang="0" scaled="0"/>
                      </a:gradFill>
                      <a:ln w="7600" cap="flat">
                        <a:noFill/>
                        <a:miter lim="800000"/>
                      </a:ln>
                    </p:spPr>
                  </p:sp>
                  <p:sp>
                    <p:nvSpPr>
                      <p:cNvPr id="2357" name="2356 Forma libre"/>
                      <p:cNvSpPr/>
                      <p:nvPr/>
                    </p:nvSpPr>
                    <p:spPr>
                      <a:xfrm>
                        <a:off x="4212839" y="1607789"/>
                        <a:ext cx="18789" cy="9135"/>
                      </a:xfrm>
                      <a:custGeom>
                        <a:avLst/>
                        <a:gdLst/>
                        <a:ahLst/>
                        <a:cxnLst/>
                        <a:rect l="0" t="0" r="0" b="0"/>
                        <a:pathLst>
                          <a:path w="18789" h="9135">
                            <a:moveTo>
                              <a:pt x="0" y="9135"/>
                            </a:moveTo>
                            <a:lnTo>
                              <a:pt x="18789" y="9135"/>
                            </a:lnTo>
                            <a:lnTo>
                              <a:pt x="16871" y="0"/>
                            </a:lnTo>
                            <a:lnTo>
                              <a:pt x="2301" y="0"/>
                            </a:lnTo>
                            <a:lnTo>
                              <a:pt x="0" y="9135"/>
                            </a:lnTo>
                            <a:close/>
                          </a:path>
                        </a:pathLst>
                      </a:custGeom>
                      <a:gradFill>
                        <a:gsLst>
                          <a:gs pos="0">
                            <a:srgbClr val="383B3B"/>
                          </a:gs>
                          <a:gs pos="100000">
                            <a:srgbClr val="161717"/>
                          </a:gs>
                        </a:gsLst>
                        <a:lin ang="0" scaled="0"/>
                      </a:gradFill>
                      <a:ln w="7600" cap="flat">
                        <a:noFill/>
                        <a:miter lim="800000"/>
                      </a:ln>
                    </p:spPr>
                  </p:sp>
                  <p:sp>
                    <p:nvSpPr>
                      <p:cNvPr id="2358" name="2357 Forma libre"/>
                      <p:cNvSpPr/>
                      <p:nvPr/>
                    </p:nvSpPr>
                    <p:spPr>
                      <a:xfrm>
                        <a:off x="4234268" y="1607821"/>
                        <a:ext cx="20814" cy="9071"/>
                      </a:xfrm>
                      <a:custGeom>
                        <a:avLst/>
                        <a:gdLst/>
                        <a:ahLst/>
                        <a:cxnLst/>
                        <a:rect l="0" t="0" r="0" b="0"/>
                        <a:pathLst>
                          <a:path w="20814" h="9071">
                            <a:moveTo>
                              <a:pt x="0" y="9134"/>
                            </a:moveTo>
                            <a:lnTo>
                              <a:pt x="20774" y="9134"/>
                            </a:lnTo>
                            <a:lnTo>
                              <a:pt x="17673" y="0"/>
                            </a:lnTo>
                            <a:lnTo>
                              <a:pt x="2410" y="0"/>
                            </a:lnTo>
                            <a:lnTo>
                              <a:pt x="0" y="9134"/>
                            </a:lnTo>
                            <a:close/>
                          </a:path>
                        </a:pathLst>
                      </a:custGeom>
                      <a:gradFill>
                        <a:gsLst>
                          <a:gs pos="0">
                            <a:srgbClr val="383B3B"/>
                          </a:gs>
                          <a:gs pos="100000">
                            <a:srgbClr val="161717"/>
                          </a:gs>
                        </a:gsLst>
                        <a:lin ang="0" scaled="0"/>
                      </a:gradFill>
                      <a:ln w="7600" cap="flat">
                        <a:noFill/>
                        <a:miter lim="800000"/>
                      </a:ln>
                    </p:spPr>
                  </p:sp>
                  <p:sp>
                    <p:nvSpPr>
                      <p:cNvPr id="2359" name="2358 Forma libre"/>
                      <p:cNvSpPr/>
                      <p:nvPr/>
                    </p:nvSpPr>
                    <p:spPr>
                      <a:xfrm>
                        <a:off x="4255116" y="1607789"/>
                        <a:ext cx="20657" cy="9135"/>
                      </a:xfrm>
                      <a:custGeom>
                        <a:avLst/>
                        <a:gdLst/>
                        <a:ahLst/>
                        <a:cxnLst/>
                        <a:rect l="0" t="0" r="0" b="0"/>
                        <a:pathLst>
                          <a:path w="20657" h="9135">
                            <a:moveTo>
                              <a:pt x="0" y="9135"/>
                            </a:moveTo>
                            <a:lnTo>
                              <a:pt x="20657" y="9135"/>
                            </a:lnTo>
                            <a:lnTo>
                              <a:pt x="18549" y="0"/>
                            </a:lnTo>
                            <a:lnTo>
                              <a:pt x="2529" y="0"/>
                            </a:lnTo>
                            <a:lnTo>
                              <a:pt x="0" y="9135"/>
                            </a:lnTo>
                            <a:close/>
                          </a:path>
                        </a:pathLst>
                      </a:custGeom>
                      <a:gradFill>
                        <a:gsLst>
                          <a:gs pos="0">
                            <a:srgbClr val="383B3B"/>
                          </a:gs>
                          <a:gs pos="100000">
                            <a:srgbClr val="161717"/>
                          </a:gs>
                        </a:gsLst>
                        <a:lin ang="0" scaled="0"/>
                      </a:gradFill>
                      <a:ln w="7600" cap="flat">
                        <a:noFill/>
                        <a:miter lim="800000"/>
                      </a:ln>
                    </p:spPr>
                  </p:sp>
                </p:grpSp>
                <p:grpSp>
                  <p:nvGrpSpPr>
                    <p:cNvPr id="762" name="2359 Grupo"/>
                    <p:cNvGrpSpPr/>
                    <p:nvPr/>
                  </p:nvGrpSpPr>
                  <p:grpSpPr>
                    <a:xfrm>
                      <a:off x="4288732" y="1607710"/>
                      <a:ext cx="83989" cy="9230"/>
                      <a:chOff x="4288732" y="1607710"/>
                      <a:chExt cx="83989" cy="9230"/>
                    </a:xfrm>
                  </p:grpSpPr>
                  <p:sp>
                    <p:nvSpPr>
                      <p:cNvPr id="2361" name="2360 Forma libre"/>
                      <p:cNvSpPr/>
                      <p:nvPr/>
                    </p:nvSpPr>
                    <p:spPr>
                      <a:xfrm>
                        <a:off x="4288749" y="1607805"/>
                        <a:ext cx="20814" cy="9071"/>
                      </a:xfrm>
                      <a:custGeom>
                        <a:avLst/>
                        <a:gdLst/>
                        <a:ahLst/>
                        <a:cxnLst/>
                        <a:rect l="0" t="0" r="0" b="0"/>
                        <a:pathLst>
                          <a:path w="20814" h="9071">
                            <a:moveTo>
                              <a:pt x="0" y="9134"/>
                            </a:moveTo>
                            <a:lnTo>
                              <a:pt x="20774" y="9134"/>
                            </a:lnTo>
                            <a:lnTo>
                              <a:pt x="17673" y="0"/>
                            </a:lnTo>
                            <a:lnTo>
                              <a:pt x="2410" y="0"/>
                            </a:lnTo>
                            <a:lnTo>
                              <a:pt x="0" y="9134"/>
                            </a:lnTo>
                            <a:close/>
                          </a:path>
                        </a:pathLst>
                      </a:custGeom>
                      <a:gradFill>
                        <a:gsLst>
                          <a:gs pos="0">
                            <a:srgbClr val="383B3B"/>
                          </a:gs>
                          <a:gs pos="100000">
                            <a:srgbClr val="161717"/>
                          </a:gs>
                        </a:gsLst>
                        <a:lin ang="0" scaled="0"/>
                      </a:gradFill>
                      <a:ln w="7600" cap="flat">
                        <a:noFill/>
                        <a:miter lim="800000"/>
                      </a:ln>
                    </p:spPr>
                  </p:sp>
                  <p:sp>
                    <p:nvSpPr>
                      <p:cNvPr id="2362" name="2361 Forma libre"/>
                      <p:cNvSpPr/>
                      <p:nvPr/>
                    </p:nvSpPr>
                    <p:spPr>
                      <a:xfrm>
                        <a:off x="4309907" y="1607830"/>
                        <a:ext cx="18789" cy="9135"/>
                      </a:xfrm>
                      <a:custGeom>
                        <a:avLst/>
                        <a:gdLst/>
                        <a:ahLst/>
                        <a:cxnLst/>
                        <a:rect l="0" t="0" r="0" b="0"/>
                        <a:pathLst>
                          <a:path w="18789" h="9135">
                            <a:moveTo>
                              <a:pt x="0" y="9135"/>
                            </a:moveTo>
                            <a:lnTo>
                              <a:pt x="18789" y="9135"/>
                            </a:lnTo>
                            <a:lnTo>
                              <a:pt x="16871" y="0"/>
                            </a:lnTo>
                            <a:lnTo>
                              <a:pt x="2301" y="0"/>
                            </a:lnTo>
                            <a:lnTo>
                              <a:pt x="0" y="9135"/>
                            </a:lnTo>
                            <a:close/>
                          </a:path>
                        </a:pathLst>
                      </a:custGeom>
                      <a:gradFill>
                        <a:gsLst>
                          <a:gs pos="0">
                            <a:srgbClr val="383B3B"/>
                          </a:gs>
                          <a:gs pos="100000">
                            <a:srgbClr val="161717"/>
                          </a:gs>
                        </a:gsLst>
                        <a:lin ang="0" scaled="0"/>
                      </a:gradFill>
                      <a:ln w="7600" cap="flat">
                        <a:noFill/>
                        <a:miter lim="800000"/>
                      </a:ln>
                    </p:spPr>
                  </p:sp>
                  <p:sp>
                    <p:nvSpPr>
                      <p:cNvPr id="2363" name="2362 Forma libre"/>
                      <p:cNvSpPr/>
                      <p:nvPr/>
                    </p:nvSpPr>
                    <p:spPr>
                      <a:xfrm>
                        <a:off x="4331336" y="1607862"/>
                        <a:ext cx="20814" cy="9071"/>
                      </a:xfrm>
                      <a:custGeom>
                        <a:avLst/>
                        <a:gdLst/>
                        <a:ahLst/>
                        <a:cxnLst/>
                        <a:rect l="0" t="0" r="0" b="0"/>
                        <a:pathLst>
                          <a:path w="20814" h="9071">
                            <a:moveTo>
                              <a:pt x="0" y="9134"/>
                            </a:moveTo>
                            <a:lnTo>
                              <a:pt x="20774" y="9134"/>
                            </a:lnTo>
                            <a:lnTo>
                              <a:pt x="17673" y="0"/>
                            </a:lnTo>
                            <a:lnTo>
                              <a:pt x="2410" y="0"/>
                            </a:lnTo>
                            <a:lnTo>
                              <a:pt x="0" y="9134"/>
                            </a:lnTo>
                            <a:close/>
                          </a:path>
                        </a:pathLst>
                      </a:custGeom>
                      <a:gradFill>
                        <a:gsLst>
                          <a:gs pos="0">
                            <a:srgbClr val="383B3B"/>
                          </a:gs>
                          <a:gs pos="100000">
                            <a:srgbClr val="161717"/>
                          </a:gs>
                        </a:gsLst>
                        <a:lin ang="0" scaled="0"/>
                      </a:gradFill>
                      <a:ln w="7600" cap="flat">
                        <a:noFill/>
                        <a:miter lim="800000"/>
                      </a:ln>
                    </p:spPr>
                  </p:sp>
                  <p:sp>
                    <p:nvSpPr>
                      <p:cNvPr id="2364" name="2363 Forma libre"/>
                      <p:cNvSpPr/>
                      <p:nvPr/>
                    </p:nvSpPr>
                    <p:spPr>
                      <a:xfrm>
                        <a:off x="4352184" y="1607830"/>
                        <a:ext cx="20657" cy="9135"/>
                      </a:xfrm>
                      <a:custGeom>
                        <a:avLst/>
                        <a:gdLst/>
                        <a:ahLst/>
                        <a:cxnLst/>
                        <a:rect l="0" t="0" r="0" b="0"/>
                        <a:pathLst>
                          <a:path w="20657" h="9135">
                            <a:moveTo>
                              <a:pt x="0" y="9135"/>
                            </a:moveTo>
                            <a:lnTo>
                              <a:pt x="20657" y="9135"/>
                            </a:lnTo>
                            <a:lnTo>
                              <a:pt x="18549" y="0"/>
                            </a:lnTo>
                            <a:lnTo>
                              <a:pt x="2529" y="0"/>
                            </a:lnTo>
                            <a:lnTo>
                              <a:pt x="0" y="9135"/>
                            </a:lnTo>
                            <a:close/>
                          </a:path>
                        </a:pathLst>
                      </a:custGeom>
                      <a:gradFill>
                        <a:gsLst>
                          <a:gs pos="0">
                            <a:srgbClr val="383B3B"/>
                          </a:gs>
                          <a:gs pos="100000">
                            <a:srgbClr val="161717"/>
                          </a:gs>
                        </a:gsLst>
                        <a:lin ang="0" scaled="0"/>
                      </a:gradFill>
                      <a:ln w="7600" cap="flat">
                        <a:noFill/>
                        <a:miter lim="800000"/>
                      </a:ln>
                    </p:spPr>
                  </p:sp>
                </p:grpSp>
              </p:grpSp>
              <p:grpSp>
                <p:nvGrpSpPr>
                  <p:cNvPr id="763" name="2364 Grupo"/>
                  <p:cNvGrpSpPr/>
                  <p:nvPr/>
                </p:nvGrpSpPr>
                <p:grpSpPr>
                  <a:xfrm>
                    <a:off x="4045911" y="1610896"/>
                    <a:ext cx="310411" cy="11139"/>
                    <a:chOff x="4045911" y="1610896"/>
                    <a:chExt cx="310411" cy="11139"/>
                  </a:xfrm>
                </p:grpSpPr>
                <p:sp>
                  <p:nvSpPr>
                    <p:cNvPr id="2366" name="2365 Forma libre"/>
                    <p:cNvSpPr/>
                    <p:nvPr/>
                  </p:nvSpPr>
                  <p:spPr>
                    <a:xfrm>
                      <a:off x="4045690" y="1610863"/>
                      <a:ext cx="23176" cy="11219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3176" h="11219">
                          <a:moveTo>
                            <a:pt x="77" y="11219"/>
                          </a:moveTo>
                          <a:lnTo>
                            <a:pt x="23250" y="11114"/>
                          </a:lnTo>
                          <a:lnTo>
                            <a:pt x="18187" y="0"/>
                          </a:lnTo>
                          <a:lnTo>
                            <a:pt x="4782" y="0"/>
                          </a:lnTo>
                          <a:lnTo>
                            <a:pt x="77" y="11219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E1ECEE"/>
                        </a:gs>
                        <a:gs pos="100000">
                          <a:srgbClr val="262626"/>
                        </a:gs>
                      </a:gsLst>
                      <a:lin ang="5400000" scaled="0"/>
                    </a:gradFill>
                    <a:ln w="7600" cap="flat">
                      <a:noFill/>
                      <a:miter lim="800000"/>
                    </a:ln>
                  </p:spPr>
                </p:sp>
                <p:sp>
                  <p:nvSpPr>
                    <p:cNvPr id="2367" name="2366 Forma libre"/>
                    <p:cNvSpPr/>
                    <p:nvPr/>
                  </p:nvSpPr>
                  <p:spPr>
                    <a:xfrm>
                      <a:off x="4063328" y="1610863"/>
                      <a:ext cx="28296" cy="11219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8296" h="11219">
                          <a:moveTo>
                            <a:pt x="94" y="11219"/>
                          </a:moveTo>
                          <a:lnTo>
                            <a:pt x="28387" y="11114"/>
                          </a:lnTo>
                          <a:lnTo>
                            <a:pt x="22205" y="0"/>
                          </a:lnTo>
                          <a:lnTo>
                            <a:pt x="5839" y="0"/>
                          </a:lnTo>
                          <a:lnTo>
                            <a:pt x="94" y="11219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E1ECEE"/>
                        </a:gs>
                        <a:gs pos="100000">
                          <a:srgbClr val="262626"/>
                        </a:gs>
                      </a:gsLst>
                      <a:lin ang="5400000" scaled="0"/>
                    </a:gradFill>
                    <a:ln w="7600" cap="flat">
                      <a:noFill/>
                      <a:miter lim="800000"/>
                    </a:ln>
                  </p:spPr>
                </p:sp>
                <p:sp>
                  <p:nvSpPr>
                    <p:cNvPr id="2368" name="2367 Forma libre"/>
                    <p:cNvSpPr/>
                    <p:nvPr/>
                  </p:nvSpPr>
                  <p:spPr>
                    <a:xfrm>
                      <a:off x="4086849" y="1610758"/>
                      <a:ext cx="28296" cy="11219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8296" h="11219">
                          <a:moveTo>
                            <a:pt x="94" y="11219"/>
                          </a:moveTo>
                          <a:lnTo>
                            <a:pt x="28387" y="11114"/>
                          </a:lnTo>
                          <a:lnTo>
                            <a:pt x="22205" y="0"/>
                          </a:lnTo>
                          <a:lnTo>
                            <a:pt x="5839" y="0"/>
                          </a:lnTo>
                          <a:lnTo>
                            <a:pt x="94" y="11219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E1ECEE"/>
                        </a:gs>
                        <a:gs pos="100000">
                          <a:srgbClr val="262626"/>
                        </a:gs>
                      </a:gsLst>
                      <a:lin ang="5400000" scaled="0"/>
                    </a:gradFill>
                    <a:ln w="7600" cap="flat">
                      <a:noFill/>
                      <a:miter lim="800000"/>
                    </a:ln>
                  </p:spPr>
                </p:sp>
                <p:sp>
                  <p:nvSpPr>
                    <p:cNvPr id="2369" name="2368 Forma libre"/>
                    <p:cNvSpPr/>
                    <p:nvPr/>
                  </p:nvSpPr>
                  <p:spPr>
                    <a:xfrm>
                      <a:off x="4108894" y="1610758"/>
                      <a:ext cx="27795" cy="11219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7795" h="11219">
                          <a:moveTo>
                            <a:pt x="92" y="11219"/>
                          </a:moveTo>
                          <a:lnTo>
                            <a:pt x="27885" y="11114"/>
                          </a:lnTo>
                          <a:lnTo>
                            <a:pt x="21812" y="0"/>
                          </a:lnTo>
                          <a:lnTo>
                            <a:pt x="5736" y="0"/>
                          </a:lnTo>
                          <a:lnTo>
                            <a:pt x="92" y="11219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E1ECEE"/>
                        </a:gs>
                        <a:gs pos="100000">
                          <a:srgbClr val="262626"/>
                        </a:gs>
                      </a:gsLst>
                      <a:lin ang="5400000" scaled="0"/>
                    </a:gradFill>
                    <a:ln w="7600" cap="flat">
                      <a:noFill/>
                      <a:miter lim="800000"/>
                    </a:ln>
                  </p:spPr>
                </p:sp>
                <p:sp>
                  <p:nvSpPr>
                    <p:cNvPr id="2370" name="2369 Forma libre"/>
                    <p:cNvSpPr/>
                    <p:nvPr/>
                  </p:nvSpPr>
                  <p:spPr>
                    <a:xfrm>
                      <a:off x="4130659" y="1610758"/>
                      <a:ext cx="28296" cy="11219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8296" h="11219">
                          <a:moveTo>
                            <a:pt x="94" y="11219"/>
                          </a:moveTo>
                          <a:lnTo>
                            <a:pt x="28387" y="11114"/>
                          </a:lnTo>
                          <a:lnTo>
                            <a:pt x="22205" y="0"/>
                          </a:lnTo>
                          <a:lnTo>
                            <a:pt x="5839" y="0"/>
                          </a:lnTo>
                          <a:lnTo>
                            <a:pt x="94" y="11219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E1ECEE"/>
                        </a:gs>
                        <a:gs pos="100000">
                          <a:srgbClr val="262626"/>
                        </a:gs>
                      </a:gsLst>
                      <a:lin ang="5400000" scaled="0"/>
                    </a:gradFill>
                    <a:ln w="7600" cap="flat">
                      <a:noFill/>
                      <a:miter lim="800000"/>
                    </a:ln>
                  </p:spPr>
                </p:sp>
                <p:sp>
                  <p:nvSpPr>
                    <p:cNvPr id="2371" name="2370 Forma libre"/>
                    <p:cNvSpPr/>
                    <p:nvPr/>
                  </p:nvSpPr>
                  <p:spPr>
                    <a:xfrm>
                      <a:off x="4153416" y="1610758"/>
                      <a:ext cx="28296" cy="11219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8296" h="11219">
                          <a:moveTo>
                            <a:pt x="94" y="11219"/>
                          </a:moveTo>
                          <a:lnTo>
                            <a:pt x="28387" y="11114"/>
                          </a:lnTo>
                          <a:lnTo>
                            <a:pt x="22205" y="0"/>
                          </a:lnTo>
                          <a:lnTo>
                            <a:pt x="5839" y="0"/>
                          </a:lnTo>
                          <a:lnTo>
                            <a:pt x="94" y="11219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E1ECEE"/>
                        </a:gs>
                        <a:gs pos="100000">
                          <a:srgbClr val="262626"/>
                        </a:gs>
                      </a:gsLst>
                      <a:lin ang="5400000" scaled="0"/>
                    </a:gradFill>
                    <a:ln w="7600" cap="flat">
                      <a:noFill/>
                      <a:miter lim="800000"/>
                    </a:ln>
                  </p:spPr>
                </p:sp>
                <p:sp>
                  <p:nvSpPr>
                    <p:cNvPr id="2372" name="2371 Forma libre"/>
                    <p:cNvSpPr/>
                    <p:nvPr/>
                  </p:nvSpPr>
                  <p:spPr>
                    <a:xfrm>
                      <a:off x="4176461" y="1610761"/>
                      <a:ext cx="28296" cy="11219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8296" h="11219">
                          <a:moveTo>
                            <a:pt x="94" y="11219"/>
                          </a:moveTo>
                          <a:lnTo>
                            <a:pt x="28387" y="11114"/>
                          </a:lnTo>
                          <a:lnTo>
                            <a:pt x="22205" y="0"/>
                          </a:lnTo>
                          <a:lnTo>
                            <a:pt x="5839" y="0"/>
                          </a:lnTo>
                          <a:lnTo>
                            <a:pt x="94" y="11219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E1ECEE"/>
                        </a:gs>
                        <a:gs pos="100000">
                          <a:srgbClr val="262626"/>
                        </a:gs>
                      </a:gsLst>
                      <a:lin ang="5400000" scaled="0"/>
                    </a:gradFill>
                    <a:ln w="7600" cap="flat">
                      <a:noFill/>
                      <a:miter lim="800000"/>
                    </a:ln>
                  </p:spPr>
                </p:sp>
                <p:sp>
                  <p:nvSpPr>
                    <p:cNvPr id="2373" name="2372 Forma libre"/>
                    <p:cNvSpPr/>
                    <p:nvPr/>
                  </p:nvSpPr>
                  <p:spPr>
                    <a:xfrm>
                      <a:off x="4198511" y="1610761"/>
                      <a:ext cx="27795" cy="11219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7795" h="11219">
                          <a:moveTo>
                            <a:pt x="92" y="11219"/>
                          </a:moveTo>
                          <a:lnTo>
                            <a:pt x="27885" y="11114"/>
                          </a:lnTo>
                          <a:lnTo>
                            <a:pt x="21812" y="0"/>
                          </a:lnTo>
                          <a:lnTo>
                            <a:pt x="5736" y="0"/>
                          </a:lnTo>
                          <a:lnTo>
                            <a:pt x="92" y="11219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E1ECEE"/>
                        </a:gs>
                        <a:gs pos="100000">
                          <a:srgbClr val="262626"/>
                        </a:gs>
                      </a:gsLst>
                      <a:lin ang="5400000" scaled="0"/>
                    </a:gradFill>
                    <a:ln w="7600" cap="flat">
                      <a:noFill/>
                      <a:miter lim="800000"/>
                    </a:ln>
                  </p:spPr>
                </p:sp>
                <p:sp>
                  <p:nvSpPr>
                    <p:cNvPr id="2374" name="2373 Forma libre"/>
                    <p:cNvSpPr/>
                    <p:nvPr/>
                  </p:nvSpPr>
                  <p:spPr>
                    <a:xfrm>
                      <a:off x="4221120" y="1610771"/>
                      <a:ext cx="28003" cy="11219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8003" h="11219">
                          <a:moveTo>
                            <a:pt x="93" y="11219"/>
                          </a:moveTo>
                          <a:lnTo>
                            <a:pt x="28093" y="11114"/>
                          </a:lnTo>
                          <a:lnTo>
                            <a:pt x="21975" y="0"/>
                          </a:lnTo>
                          <a:lnTo>
                            <a:pt x="5779" y="0"/>
                          </a:lnTo>
                          <a:lnTo>
                            <a:pt x="93" y="11219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E1ECEE"/>
                        </a:gs>
                        <a:gs pos="100000">
                          <a:srgbClr val="262626"/>
                        </a:gs>
                      </a:gsLst>
                      <a:lin ang="5400000" scaled="0"/>
                    </a:gradFill>
                    <a:ln w="7600" cap="flat">
                      <a:noFill/>
                      <a:miter lim="800000"/>
                    </a:ln>
                  </p:spPr>
                </p:sp>
                <p:sp>
                  <p:nvSpPr>
                    <p:cNvPr id="2375" name="2374 Forma libre"/>
                    <p:cNvSpPr/>
                    <p:nvPr/>
                  </p:nvSpPr>
                  <p:spPr>
                    <a:xfrm>
                      <a:off x="4243629" y="1610958"/>
                      <a:ext cx="26935" cy="11219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6935" h="11219">
                          <a:moveTo>
                            <a:pt x="89" y="11219"/>
                          </a:moveTo>
                          <a:lnTo>
                            <a:pt x="27022" y="11114"/>
                          </a:lnTo>
                          <a:lnTo>
                            <a:pt x="21137" y="0"/>
                          </a:lnTo>
                          <a:lnTo>
                            <a:pt x="5558" y="0"/>
                          </a:lnTo>
                          <a:lnTo>
                            <a:pt x="89" y="11219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E1ECEE"/>
                        </a:gs>
                        <a:gs pos="100000">
                          <a:srgbClr val="262626"/>
                        </a:gs>
                      </a:gsLst>
                      <a:lin ang="5400000" scaled="0"/>
                    </a:gradFill>
                    <a:ln w="7600" cap="flat">
                      <a:noFill/>
                      <a:miter lim="800000"/>
                    </a:ln>
                  </p:spPr>
                </p:sp>
                <p:sp>
                  <p:nvSpPr>
                    <p:cNvPr id="2376" name="2375 Forma libre"/>
                    <p:cNvSpPr/>
                    <p:nvPr/>
                  </p:nvSpPr>
                  <p:spPr>
                    <a:xfrm>
                      <a:off x="4265290" y="1610958"/>
                      <a:ext cx="26935" cy="11219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6935" h="11219">
                          <a:moveTo>
                            <a:pt x="89" y="11219"/>
                          </a:moveTo>
                          <a:lnTo>
                            <a:pt x="27022" y="11114"/>
                          </a:lnTo>
                          <a:lnTo>
                            <a:pt x="21137" y="0"/>
                          </a:lnTo>
                          <a:lnTo>
                            <a:pt x="5558" y="0"/>
                          </a:lnTo>
                          <a:lnTo>
                            <a:pt x="89" y="11219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E1ECEE"/>
                        </a:gs>
                        <a:gs pos="100000">
                          <a:srgbClr val="262626"/>
                        </a:gs>
                      </a:gsLst>
                      <a:lin ang="5400000" scaled="0"/>
                    </a:gradFill>
                    <a:ln w="7600" cap="flat">
                      <a:noFill/>
                      <a:miter lim="800000"/>
                    </a:ln>
                  </p:spPr>
                </p:sp>
                <p:sp>
                  <p:nvSpPr>
                    <p:cNvPr id="2377" name="2376 Forma libre"/>
                    <p:cNvSpPr/>
                    <p:nvPr/>
                  </p:nvSpPr>
                  <p:spPr>
                    <a:xfrm>
                      <a:off x="4287227" y="1610962"/>
                      <a:ext cx="26935" cy="11219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6935" h="11219">
                          <a:moveTo>
                            <a:pt x="89" y="11219"/>
                          </a:moveTo>
                          <a:lnTo>
                            <a:pt x="27022" y="11114"/>
                          </a:lnTo>
                          <a:lnTo>
                            <a:pt x="21137" y="0"/>
                          </a:lnTo>
                          <a:lnTo>
                            <a:pt x="5558" y="0"/>
                          </a:lnTo>
                          <a:lnTo>
                            <a:pt x="89" y="11219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E1ECEE"/>
                        </a:gs>
                        <a:gs pos="100000">
                          <a:srgbClr val="262626"/>
                        </a:gs>
                      </a:gsLst>
                      <a:lin ang="5400000" scaled="0"/>
                    </a:gradFill>
                    <a:ln w="7600" cap="flat">
                      <a:noFill/>
                      <a:miter lim="800000"/>
                    </a:ln>
                  </p:spPr>
                </p:sp>
                <p:sp>
                  <p:nvSpPr>
                    <p:cNvPr id="2378" name="2377 Forma libre"/>
                    <p:cNvSpPr/>
                    <p:nvPr/>
                  </p:nvSpPr>
                  <p:spPr>
                    <a:xfrm>
                      <a:off x="4308220" y="1610962"/>
                      <a:ext cx="26458" cy="11219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6458" h="11219">
                          <a:moveTo>
                            <a:pt x="88" y="11219"/>
                          </a:moveTo>
                          <a:lnTo>
                            <a:pt x="26544" y="11114"/>
                          </a:lnTo>
                          <a:lnTo>
                            <a:pt x="20763" y="0"/>
                          </a:lnTo>
                          <a:lnTo>
                            <a:pt x="5460" y="0"/>
                          </a:lnTo>
                          <a:lnTo>
                            <a:pt x="88" y="11219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E1ECEE"/>
                        </a:gs>
                        <a:gs pos="100000">
                          <a:srgbClr val="262626"/>
                        </a:gs>
                      </a:gsLst>
                      <a:lin ang="5400000" scaled="0"/>
                    </a:gradFill>
                    <a:ln w="7600" cap="flat">
                      <a:noFill/>
                      <a:miter lim="800000"/>
                    </a:ln>
                  </p:spPr>
                </p:sp>
                <p:sp>
                  <p:nvSpPr>
                    <p:cNvPr id="2379" name="2378 Forma libre"/>
                    <p:cNvSpPr/>
                    <p:nvPr/>
                  </p:nvSpPr>
                  <p:spPr>
                    <a:xfrm>
                      <a:off x="4329738" y="1610971"/>
                      <a:ext cx="26656" cy="11219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6656" h="11219">
                          <a:moveTo>
                            <a:pt x="88" y="11219"/>
                          </a:moveTo>
                          <a:lnTo>
                            <a:pt x="26742" y="11114"/>
                          </a:lnTo>
                          <a:lnTo>
                            <a:pt x="20918" y="0"/>
                          </a:lnTo>
                          <a:lnTo>
                            <a:pt x="5501" y="0"/>
                          </a:lnTo>
                          <a:lnTo>
                            <a:pt x="88" y="11219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E1ECEE"/>
                        </a:gs>
                        <a:gs pos="100000">
                          <a:srgbClr val="262626"/>
                        </a:gs>
                      </a:gsLst>
                      <a:lin ang="5400000" scaled="0"/>
                    </a:gradFill>
                    <a:ln w="7600" cap="flat">
                      <a:noFill/>
                      <a:miter lim="800000"/>
                    </a:ln>
                  </p:spPr>
                </p:sp>
              </p:grpSp>
              <p:grpSp>
                <p:nvGrpSpPr>
                  <p:cNvPr id="764" name="2379 Grupo"/>
                  <p:cNvGrpSpPr/>
                  <p:nvPr/>
                </p:nvGrpSpPr>
                <p:grpSpPr>
                  <a:xfrm>
                    <a:off x="4046870" y="1612801"/>
                    <a:ext cx="309773" cy="9548"/>
                    <a:chOff x="4046870" y="1612801"/>
                    <a:chExt cx="309773" cy="9548"/>
                  </a:xfrm>
                </p:grpSpPr>
                <p:sp>
                  <p:nvSpPr>
                    <p:cNvPr id="2381" name="2380 Forma libre"/>
                    <p:cNvSpPr/>
                    <p:nvPr/>
                  </p:nvSpPr>
                  <p:spPr>
                    <a:xfrm>
                      <a:off x="4312856" y="1613069"/>
                      <a:ext cx="22035" cy="9071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2035" h="9071">
                          <a:moveTo>
                            <a:pt x="0" y="9134"/>
                          </a:moveTo>
                          <a:lnTo>
                            <a:pt x="21993" y="9134"/>
                          </a:lnTo>
                          <a:lnTo>
                            <a:pt x="18711" y="0"/>
                          </a:lnTo>
                          <a:lnTo>
                            <a:pt x="2552" y="0"/>
                          </a:lnTo>
                          <a:lnTo>
                            <a:pt x="0" y="9134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383B3B"/>
                        </a:gs>
                        <a:gs pos="100000">
                          <a:srgbClr val="161717"/>
                        </a:gs>
                      </a:gsLst>
                      <a:lin ang="0" scaled="0"/>
                    </a:gradFill>
                    <a:ln w="7600" cap="flat">
                      <a:noFill/>
                      <a:miter lim="800000"/>
                    </a:ln>
                  </p:spPr>
                </p:sp>
                <p:sp>
                  <p:nvSpPr>
                    <p:cNvPr id="2382" name="2381 Forma libre"/>
                    <p:cNvSpPr/>
                    <p:nvPr/>
                  </p:nvSpPr>
                  <p:spPr>
                    <a:xfrm>
                      <a:off x="4334630" y="1613237"/>
                      <a:ext cx="22035" cy="9071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2035" h="9071">
                          <a:moveTo>
                            <a:pt x="0" y="9134"/>
                          </a:moveTo>
                          <a:lnTo>
                            <a:pt x="21993" y="9134"/>
                          </a:lnTo>
                          <a:lnTo>
                            <a:pt x="18711" y="0"/>
                          </a:lnTo>
                          <a:lnTo>
                            <a:pt x="2552" y="0"/>
                          </a:lnTo>
                          <a:lnTo>
                            <a:pt x="0" y="9134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383B3B"/>
                        </a:gs>
                        <a:gs pos="100000">
                          <a:srgbClr val="161717"/>
                        </a:gs>
                      </a:gsLst>
                      <a:lin ang="0" scaled="0"/>
                    </a:gradFill>
                    <a:ln w="7600" cap="flat">
                      <a:noFill/>
                      <a:miter lim="800000"/>
                    </a:ln>
                  </p:spPr>
                </p:sp>
                <p:sp>
                  <p:nvSpPr>
                    <p:cNvPr id="2383" name="2382 Forma libre"/>
                    <p:cNvSpPr/>
                    <p:nvPr/>
                  </p:nvSpPr>
                  <p:spPr>
                    <a:xfrm>
                      <a:off x="4046822" y="1613177"/>
                      <a:ext cx="18105" cy="9230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18105" h="9230">
                          <a:moveTo>
                            <a:pt x="-86" y="9243"/>
                          </a:moveTo>
                          <a:lnTo>
                            <a:pt x="18083" y="8845"/>
                          </a:lnTo>
                          <a:lnTo>
                            <a:pt x="15973" y="251"/>
                          </a:lnTo>
                          <a:lnTo>
                            <a:pt x="1807" y="108"/>
                          </a:lnTo>
                          <a:lnTo>
                            <a:pt x="-86" y="9243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383B3B"/>
                        </a:gs>
                        <a:gs pos="100000">
                          <a:srgbClr val="161717"/>
                        </a:gs>
                      </a:gsLst>
                      <a:lin ang="0" scaled="0"/>
                    </a:gradFill>
                    <a:ln w="7600" cap="flat">
                      <a:noFill/>
                      <a:miter lim="800000"/>
                    </a:ln>
                  </p:spPr>
                </p:sp>
                <p:grpSp>
                  <p:nvGrpSpPr>
                    <p:cNvPr id="765" name="2383 Grupo"/>
                    <p:cNvGrpSpPr/>
                    <p:nvPr/>
                  </p:nvGrpSpPr>
                  <p:grpSpPr>
                    <a:xfrm>
                      <a:off x="4066911" y="1612911"/>
                      <a:ext cx="243529" cy="9760"/>
                      <a:chOff x="4066911" y="1612911"/>
                      <a:chExt cx="243529" cy="9760"/>
                    </a:xfrm>
                  </p:grpSpPr>
                  <p:sp>
                    <p:nvSpPr>
                      <p:cNvPr id="2385" name="2384 Forma libre"/>
                      <p:cNvSpPr/>
                      <p:nvPr/>
                    </p:nvSpPr>
                    <p:spPr>
                      <a:xfrm>
                        <a:off x="4066986" y="1613160"/>
                        <a:ext cx="21528" cy="9135"/>
                      </a:xfrm>
                      <a:custGeom>
                        <a:avLst/>
                        <a:gdLst/>
                        <a:ahLst/>
                        <a:cxnLst/>
                        <a:rect l="0" t="0" r="0" b="0"/>
                        <a:pathLst>
                          <a:path w="21528" h="9135">
                            <a:moveTo>
                              <a:pt x="0" y="9135"/>
                            </a:moveTo>
                            <a:lnTo>
                              <a:pt x="21528" y="9135"/>
                            </a:lnTo>
                            <a:lnTo>
                              <a:pt x="19331" y="0"/>
                            </a:lnTo>
                            <a:lnTo>
                              <a:pt x="2636" y="0"/>
                            </a:lnTo>
                            <a:lnTo>
                              <a:pt x="0" y="9135"/>
                            </a:lnTo>
                            <a:close/>
                          </a:path>
                        </a:pathLst>
                      </a:custGeom>
                      <a:gradFill>
                        <a:gsLst>
                          <a:gs pos="0">
                            <a:srgbClr val="383B3B"/>
                          </a:gs>
                          <a:gs pos="100000">
                            <a:srgbClr val="161717"/>
                          </a:gs>
                        </a:gsLst>
                        <a:lin ang="0" scaled="0"/>
                      </a:gradFill>
                      <a:ln w="7600" cap="flat">
                        <a:noFill/>
                        <a:miter lim="800000"/>
                      </a:ln>
                    </p:spPr>
                  </p:sp>
                  <p:sp>
                    <p:nvSpPr>
                      <p:cNvPr id="2386" name="2385 Forma libre"/>
                      <p:cNvSpPr/>
                      <p:nvPr/>
                    </p:nvSpPr>
                    <p:spPr>
                      <a:xfrm>
                        <a:off x="4089916" y="1613214"/>
                        <a:ext cx="21691" cy="9071"/>
                      </a:xfrm>
                      <a:custGeom>
                        <a:avLst/>
                        <a:gdLst/>
                        <a:ahLst/>
                        <a:cxnLst/>
                        <a:rect l="0" t="0" r="0" b="0"/>
                        <a:pathLst>
                          <a:path w="21691" h="9071">
                            <a:moveTo>
                              <a:pt x="0" y="9134"/>
                            </a:moveTo>
                            <a:lnTo>
                              <a:pt x="21650" y="9134"/>
                            </a:lnTo>
                            <a:lnTo>
                              <a:pt x="18419" y="0"/>
                            </a:lnTo>
                            <a:lnTo>
                              <a:pt x="2512" y="0"/>
                            </a:lnTo>
                            <a:lnTo>
                              <a:pt x="0" y="9134"/>
                            </a:lnTo>
                            <a:close/>
                          </a:path>
                        </a:pathLst>
                      </a:custGeom>
                      <a:gradFill>
                        <a:gsLst>
                          <a:gs pos="0">
                            <a:srgbClr val="383B3B"/>
                          </a:gs>
                          <a:gs pos="100000">
                            <a:srgbClr val="161717"/>
                          </a:gs>
                        </a:gsLst>
                        <a:lin ang="0" scaled="0"/>
                      </a:gradFill>
                      <a:ln w="7600" cap="flat">
                        <a:noFill/>
                        <a:miter lim="800000"/>
                      </a:ln>
                    </p:spPr>
                  </p:sp>
                  <p:sp>
                    <p:nvSpPr>
                      <p:cNvPr id="2387" name="2386 Forma libre"/>
                      <p:cNvSpPr/>
                      <p:nvPr/>
                    </p:nvSpPr>
                    <p:spPr>
                      <a:xfrm>
                        <a:off x="4112631" y="1613241"/>
                        <a:ext cx="21528" cy="9135"/>
                      </a:xfrm>
                      <a:custGeom>
                        <a:avLst/>
                        <a:gdLst/>
                        <a:ahLst/>
                        <a:cxnLst/>
                        <a:rect l="0" t="0" r="0" b="0"/>
                        <a:pathLst>
                          <a:path w="21528" h="9135">
                            <a:moveTo>
                              <a:pt x="0" y="9135"/>
                            </a:moveTo>
                            <a:lnTo>
                              <a:pt x="21528" y="9135"/>
                            </a:lnTo>
                            <a:lnTo>
                              <a:pt x="19331" y="0"/>
                            </a:lnTo>
                            <a:lnTo>
                              <a:pt x="2636" y="0"/>
                            </a:lnTo>
                            <a:lnTo>
                              <a:pt x="0" y="9135"/>
                            </a:lnTo>
                            <a:close/>
                          </a:path>
                        </a:pathLst>
                      </a:custGeom>
                      <a:gradFill>
                        <a:gsLst>
                          <a:gs pos="0">
                            <a:srgbClr val="383B3B"/>
                          </a:gs>
                          <a:gs pos="100000">
                            <a:srgbClr val="161717"/>
                          </a:gs>
                        </a:gsLst>
                        <a:lin ang="0" scaled="0"/>
                      </a:gradFill>
                      <a:ln w="7600" cap="flat">
                        <a:noFill/>
                        <a:miter lim="800000"/>
                      </a:ln>
                    </p:spPr>
                  </p:sp>
                  <p:sp>
                    <p:nvSpPr>
                      <p:cNvPr id="2388" name="2387 Forma libre"/>
                      <p:cNvSpPr/>
                      <p:nvPr/>
                    </p:nvSpPr>
                    <p:spPr>
                      <a:xfrm>
                        <a:off x="4134631" y="1613273"/>
                        <a:ext cx="21691" cy="9071"/>
                      </a:xfrm>
                      <a:custGeom>
                        <a:avLst/>
                        <a:gdLst/>
                        <a:ahLst/>
                        <a:cxnLst/>
                        <a:rect l="0" t="0" r="0" b="0"/>
                        <a:pathLst>
                          <a:path w="21691" h="9071">
                            <a:moveTo>
                              <a:pt x="0" y="9134"/>
                            </a:moveTo>
                            <a:lnTo>
                              <a:pt x="21650" y="9134"/>
                            </a:lnTo>
                            <a:lnTo>
                              <a:pt x="18419" y="0"/>
                            </a:lnTo>
                            <a:lnTo>
                              <a:pt x="2512" y="0"/>
                            </a:lnTo>
                            <a:lnTo>
                              <a:pt x="0" y="9134"/>
                            </a:lnTo>
                            <a:close/>
                          </a:path>
                        </a:pathLst>
                      </a:custGeom>
                      <a:gradFill>
                        <a:gsLst>
                          <a:gs pos="0">
                            <a:srgbClr val="383B3B"/>
                          </a:gs>
                          <a:gs pos="100000">
                            <a:srgbClr val="161717"/>
                          </a:gs>
                        </a:gsLst>
                        <a:lin ang="0" scaled="0"/>
                      </a:gradFill>
                      <a:ln w="7600" cap="flat">
                        <a:noFill/>
                        <a:miter lim="800000"/>
                      </a:ln>
                    </p:spPr>
                  </p:sp>
                  <p:sp>
                    <p:nvSpPr>
                      <p:cNvPr id="2389" name="2388 Forma libre"/>
                      <p:cNvSpPr/>
                      <p:nvPr/>
                    </p:nvSpPr>
                    <p:spPr>
                      <a:xfrm>
                        <a:off x="4156358" y="1613241"/>
                        <a:ext cx="21528" cy="9135"/>
                      </a:xfrm>
                      <a:custGeom>
                        <a:avLst/>
                        <a:gdLst/>
                        <a:ahLst/>
                        <a:cxnLst/>
                        <a:rect l="0" t="0" r="0" b="0"/>
                        <a:pathLst>
                          <a:path w="21528" h="9135">
                            <a:moveTo>
                              <a:pt x="0" y="9135"/>
                            </a:moveTo>
                            <a:lnTo>
                              <a:pt x="21528" y="9135"/>
                            </a:lnTo>
                            <a:lnTo>
                              <a:pt x="19331" y="0"/>
                            </a:lnTo>
                            <a:lnTo>
                              <a:pt x="2636" y="0"/>
                            </a:lnTo>
                            <a:lnTo>
                              <a:pt x="0" y="9135"/>
                            </a:lnTo>
                            <a:close/>
                          </a:path>
                        </a:pathLst>
                      </a:custGeom>
                      <a:gradFill>
                        <a:gsLst>
                          <a:gs pos="0">
                            <a:srgbClr val="383B3B"/>
                          </a:gs>
                          <a:gs pos="100000">
                            <a:srgbClr val="161717"/>
                          </a:gs>
                        </a:gsLst>
                        <a:lin ang="0" scaled="0"/>
                      </a:gradFill>
                      <a:ln w="7600" cap="flat">
                        <a:noFill/>
                        <a:miter lim="800000"/>
                      </a:ln>
                    </p:spPr>
                  </p:sp>
                  <p:sp>
                    <p:nvSpPr>
                      <p:cNvPr id="2390" name="2389 Forma libre"/>
                      <p:cNvSpPr/>
                      <p:nvPr/>
                    </p:nvSpPr>
                    <p:spPr>
                      <a:xfrm>
                        <a:off x="4179287" y="1613299"/>
                        <a:ext cx="21691" cy="9071"/>
                      </a:xfrm>
                      <a:custGeom>
                        <a:avLst/>
                        <a:gdLst/>
                        <a:ahLst/>
                        <a:cxnLst/>
                        <a:rect l="0" t="0" r="0" b="0"/>
                        <a:pathLst>
                          <a:path w="21691" h="9071">
                            <a:moveTo>
                              <a:pt x="0" y="9134"/>
                            </a:moveTo>
                            <a:lnTo>
                              <a:pt x="21650" y="9134"/>
                            </a:lnTo>
                            <a:lnTo>
                              <a:pt x="18419" y="0"/>
                            </a:lnTo>
                            <a:lnTo>
                              <a:pt x="2512" y="0"/>
                            </a:lnTo>
                            <a:lnTo>
                              <a:pt x="0" y="9134"/>
                            </a:lnTo>
                            <a:close/>
                          </a:path>
                        </a:pathLst>
                      </a:custGeom>
                      <a:gradFill>
                        <a:gsLst>
                          <a:gs pos="0">
                            <a:srgbClr val="383B3B"/>
                          </a:gs>
                          <a:gs pos="100000">
                            <a:srgbClr val="161717"/>
                          </a:gs>
                        </a:gsLst>
                        <a:lin ang="0" scaled="0"/>
                      </a:gradFill>
                      <a:ln w="7600" cap="flat">
                        <a:noFill/>
                        <a:miter lim="800000"/>
                      </a:ln>
                    </p:spPr>
                  </p:sp>
                  <p:sp>
                    <p:nvSpPr>
                      <p:cNvPr id="2391" name="2390 Forma libre"/>
                      <p:cNvSpPr/>
                      <p:nvPr/>
                    </p:nvSpPr>
                    <p:spPr>
                      <a:xfrm>
                        <a:off x="4201297" y="1613086"/>
                        <a:ext cx="21455" cy="9309"/>
                      </a:xfrm>
                      <a:custGeom>
                        <a:avLst/>
                        <a:gdLst/>
                        <a:ahLst/>
                        <a:cxnLst/>
                        <a:rect l="0" t="0" r="0" b="0"/>
                        <a:pathLst>
                          <a:path w="21455" h="9309">
                            <a:moveTo>
                              <a:pt x="0" y="9373"/>
                            </a:moveTo>
                            <a:lnTo>
                              <a:pt x="21527" y="9373"/>
                            </a:lnTo>
                            <a:lnTo>
                              <a:pt x="17782" y="33"/>
                            </a:lnTo>
                            <a:lnTo>
                              <a:pt x="2635" y="238"/>
                            </a:lnTo>
                            <a:lnTo>
                              <a:pt x="0" y="9373"/>
                            </a:lnTo>
                            <a:close/>
                          </a:path>
                        </a:pathLst>
                      </a:custGeom>
                      <a:gradFill>
                        <a:gsLst>
                          <a:gs pos="0">
                            <a:srgbClr val="383B3B"/>
                          </a:gs>
                          <a:gs pos="100000">
                            <a:srgbClr val="161717"/>
                          </a:gs>
                        </a:gsLst>
                        <a:lin ang="0" scaled="0"/>
                      </a:gradFill>
                      <a:ln w="7600" cap="flat">
                        <a:noFill/>
                        <a:miter lim="800000"/>
                      </a:ln>
                    </p:spPr>
                  </p:sp>
                  <p:sp>
                    <p:nvSpPr>
                      <p:cNvPr id="2392" name="2391 Forma libre"/>
                      <p:cNvSpPr/>
                      <p:nvPr/>
                    </p:nvSpPr>
                    <p:spPr>
                      <a:xfrm>
                        <a:off x="4223059" y="1613354"/>
                        <a:ext cx="21691" cy="9071"/>
                      </a:xfrm>
                      <a:custGeom>
                        <a:avLst/>
                        <a:gdLst/>
                        <a:ahLst/>
                        <a:cxnLst/>
                        <a:rect l="0" t="0" r="0" b="0"/>
                        <a:pathLst>
                          <a:path w="21691" h="9071">
                            <a:moveTo>
                              <a:pt x="0" y="9134"/>
                            </a:moveTo>
                            <a:lnTo>
                              <a:pt x="21650" y="9134"/>
                            </a:lnTo>
                            <a:lnTo>
                              <a:pt x="18419" y="0"/>
                            </a:lnTo>
                            <a:lnTo>
                              <a:pt x="2512" y="0"/>
                            </a:lnTo>
                            <a:lnTo>
                              <a:pt x="0" y="9134"/>
                            </a:lnTo>
                            <a:close/>
                          </a:path>
                        </a:pathLst>
                      </a:custGeom>
                      <a:gradFill>
                        <a:gsLst>
                          <a:gs pos="0">
                            <a:srgbClr val="383B3B"/>
                          </a:gs>
                          <a:gs pos="100000">
                            <a:srgbClr val="161717"/>
                          </a:gs>
                        </a:gsLst>
                        <a:lin ang="0" scaled="0"/>
                      </a:gradFill>
                      <a:ln w="7600" cap="flat">
                        <a:noFill/>
                        <a:miter lim="800000"/>
                      </a:ln>
                    </p:spPr>
                  </p:sp>
                  <p:sp>
                    <p:nvSpPr>
                      <p:cNvPr id="2393" name="2392 Forma libre"/>
                      <p:cNvSpPr/>
                      <p:nvPr/>
                    </p:nvSpPr>
                    <p:spPr>
                      <a:xfrm>
                        <a:off x="4245727" y="1612747"/>
                        <a:ext cx="21455" cy="9309"/>
                      </a:xfrm>
                      <a:custGeom>
                        <a:avLst/>
                        <a:gdLst/>
                        <a:ahLst/>
                        <a:cxnLst/>
                        <a:rect l="0" t="0" r="0" b="0"/>
                        <a:pathLst>
                          <a:path w="21455" h="9309">
                            <a:moveTo>
                              <a:pt x="0" y="9373"/>
                            </a:moveTo>
                            <a:lnTo>
                              <a:pt x="21527" y="9373"/>
                            </a:lnTo>
                            <a:lnTo>
                              <a:pt x="17782" y="33"/>
                            </a:lnTo>
                            <a:lnTo>
                              <a:pt x="2635" y="238"/>
                            </a:lnTo>
                            <a:lnTo>
                              <a:pt x="0" y="9373"/>
                            </a:lnTo>
                            <a:close/>
                          </a:path>
                        </a:pathLst>
                      </a:custGeom>
                      <a:gradFill>
                        <a:gsLst>
                          <a:gs pos="0">
                            <a:srgbClr val="383B3B"/>
                          </a:gs>
                          <a:gs pos="100000">
                            <a:srgbClr val="161717"/>
                          </a:gs>
                        </a:gsLst>
                        <a:lin ang="0" scaled="0"/>
                      </a:gradFill>
                      <a:ln w="7600" cap="flat">
                        <a:noFill/>
                        <a:miter lim="800000"/>
                      </a:ln>
                    </p:spPr>
                  </p:sp>
                  <p:sp>
                    <p:nvSpPr>
                      <p:cNvPr id="2394" name="2393 Forma libre"/>
                      <p:cNvSpPr/>
                      <p:nvPr/>
                    </p:nvSpPr>
                    <p:spPr>
                      <a:xfrm>
                        <a:off x="4267489" y="1613014"/>
                        <a:ext cx="21691" cy="9071"/>
                      </a:xfrm>
                      <a:custGeom>
                        <a:avLst/>
                        <a:gdLst/>
                        <a:ahLst/>
                        <a:cxnLst/>
                        <a:rect l="0" t="0" r="0" b="0"/>
                        <a:pathLst>
                          <a:path w="21691" h="9071">
                            <a:moveTo>
                              <a:pt x="0" y="9134"/>
                            </a:moveTo>
                            <a:lnTo>
                              <a:pt x="21650" y="9134"/>
                            </a:lnTo>
                            <a:lnTo>
                              <a:pt x="18419" y="0"/>
                            </a:lnTo>
                            <a:lnTo>
                              <a:pt x="2512" y="0"/>
                            </a:lnTo>
                            <a:lnTo>
                              <a:pt x="0" y="9134"/>
                            </a:lnTo>
                            <a:close/>
                          </a:path>
                        </a:pathLst>
                      </a:custGeom>
                      <a:gradFill>
                        <a:gsLst>
                          <a:gs pos="0">
                            <a:srgbClr val="383B3B"/>
                          </a:gs>
                          <a:gs pos="100000">
                            <a:srgbClr val="161717"/>
                          </a:gs>
                        </a:gsLst>
                        <a:lin ang="0" scaled="0"/>
                      </a:gradFill>
                      <a:ln w="7600" cap="flat">
                        <a:noFill/>
                        <a:miter lim="800000"/>
                      </a:ln>
                    </p:spPr>
                  </p:sp>
                  <p:sp>
                    <p:nvSpPr>
                      <p:cNvPr id="2395" name="2394 Forma libre"/>
                      <p:cNvSpPr/>
                      <p:nvPr/>
                    </p:nvSpPr>
                    <p:spPr>
                      <a:xfrm>
                        <a:off x="4288922" y="1612866"/>
                        <a:ext cx="21691" cy="9071"/>
                      </a:xfrm>
                      <a:custGeom>
                        <a:avLst/>
                        <a:gdLst/>
                        <a:ahLst/>
                        <a:cxnLst/>
                        <a:rect l="0" t="0" r="0" b="0"/>
                        <a:pathLst>
                          <a:path w="21691" h="9071">
                            <a:moveTo>
                              <a:pt x="0" y="9134"/>
                            </a:moveTo>
                            <a:lnTo>
                              <a:pt x="21650" y="9134"/>
                            </a:lnTo>
                            <a:lnTo>
                              <a:pt x="18419" y="0"/>
                            </a:lnTo>
                            <a:lnTo>
                              <a:pt x="2512" y="0"/>
                            </a:lnTo>
                            <a:lnTo>
                              <a:pt x="0" y="9134"/>
                            </a:lnTo>
                            <a:close/>
                          </a:path>
                        </a:pathLst>
                      </a:custGeom>
                      <a:gradFill>
                        <a:gsLst>
                          <a:gs pos="0">
                            <a:srgbClr val="383B3B"/>
                          </a:gs>
                          <a:gs pos="100000">
                            <a:srgbClr val="161717"/>
                          </a:gs>
                        </a:gsLst>
                        <a:lin ang="0" scaled="0"/>
                      </a:gradFill>
                      <a:ln w="7600" cap="flat">
                        <a:noFill/>
                        <a:miter lim="800000"/>
                      </a:ln>
                    </p:spPr>
                  </p:sp>
                </p:grpSp>
              </p:grpSp>
              <p:grpSp>
                <p:nvGrpSpPr>
                  <p:cNvPr id="766" name="2395 Grupo"/>
                  <p:cNvGrpSpPr/>
                  <p:nvPr/>
                </p:nvGrpSpPr>
                <p:grpSpPr>
                  <a:xfrm>
                    <a:off x="4044846" y="1614924"/>
                    <a:ext cx="335103" cy="11458"/>
                    <a:chOff x="4044846" y="1614924"/>
                    <a:chExt cx="335103" cy="11458"/>
                  </a:xfrm>
                </p:grpSpPr>
                <p:sp>
                  <p:nvSpPr>
                    <p:cNvPr id="2397" name="2396 Forma libre"/>
                    <p:cNvSpPr/>
                    <p:nvPr/>
                  </p:nvSpPr>
                  <p:spPr>
                    <a:xfrm>
                      <a:off x="4044984" y="1615158"/>
                      <a:ext cx="36294" cy="11219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36294" h="11219">
                          <a:moveTo>
                            <a:pt x="-92" y="10460"/>
                          </a:moveTo>
                          <a:lnTo>
                            <a:pt x="36202" y="11148"/>
                          </a:lnTo>
                          <a:lnTo>
                            <a:pt x="29479" y="-43"/>
                          </a:lnTo>
                          <a:lnTo>
                            <a:pt x="2894" y="196"/>
                          </a:lnTo>
                          <a:lnTo>
                            <a:pt x="-92" y="10460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E1ECEE"/>
                        </a:gs>
                        <a:gs pos="100000">
                          <a:srgbClr val="262626"/>
                        </a:gs>
                      </a:gsLst>
                      <a:lin ang="5400000" scaled="0"/>
                    </a:gradFill>
                    <a:ln w="7600" cap="flat">
                      <a:noFill/>
                      <a:miter lim="800000"/>
                    </a:ln>
                  </p:spPr>
                </p:sp>
                <p:sp>
                  <p:nvSpPr>
                    <p:cNvPr id="2398" name="2397 Forma libre"/>
                    <p:cNvSpPr/>
                    <p:nvPr/>
                  </p:nvSpPr>
                  <p:spPr>
                    <a:xfrm>
                      <a:off x="4343712" y="1615044"/>
                      <a:ext cx="36086" cy="11219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36086" h="11219">
                          <a:moveTo>
                            <a:pt x="0" y="11219"/>
                          </a:moveTo>
                          <a:lnTo>
                            <a:pt x="36086" y="11131"/>
                          </a:lnTo>
                          <a:lnTo>
                            <a:pt x="34983" y="5382"/>
                          </a:lnTo>
                          <a:lnTo>
                            <a:pt x="33067" y="-88"/>
                          </a:lnTo>
                          <a:lnTo>
                            <a:pt x="4551" y="134"/>
                          </a:lnTo>
                          <a:lnTo>
                            <a:pt x="0" y="11219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E1ECEE"/>
                        </a:gs>
                        <a:gs pos="100000">
                          <a:srgbClr val="262626"/>
                        </a:gs>
                      </a:gsLst>
                      <a:lin ang="5400000" scaled="0"/>
                    </a:gradFill>
                    <a:ln w="7600" cap="flat">
                      <a:noFill/>
                      <a:miter lim="800000"/>
                    </a:ln>
                  </p:spPr>
                </p:sp>
                <p:sp>
                  <p:nvSpPr>
                    <p:cNvPr id="2399" name="2398 Forma libre"/>
                    <p:cNvSpPr/>
                    <p:nvPr/>
                  </p:nvSpPr>
                  <p:spPr>
                    <a:xfrm>
                      <a:off x="4073644" y="1614984"/>
                      <a:ext cx="28502" cy="11219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8502" h="11219">
                          <a:moveTo>
                            <a:pt x="95" y="11219"/>
                          </a:moveTo>
                          <a:lnTo>
                            <a:pt x="28594" y="11114"/>
                          </a:lnTo>
                          <a:lnTo>
                            <a:pt x="22366" y="0"/>
                          </a:lnTo>
                          <a:lnTo>
                            <a:pt x="5882" y="0"/>
                          </a:lnTo>
                          <a:lnTo>
                            <a:pt x="95" y="11219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E1ECEE"/>
                        </a:gs>
                        <a:gs pos="100000">
                          <a:srgbClr val="262626"/>
                        </a:gs>
                      </a:gsLst>
                      <a:lin ang="5400000" scaled="0"/>
                    </a:gradFill>
                    <a:ln w="7600" cap="flat">
                      <a:noFill/>
                      <a:miter lim="800000"/>
                    </a:ln>
                  </p:spPr>
                </p:sp>
                <p:sp>
                  <p:nvSpPr>
                    <p:cNvPr id="2400" name="2399 Forma libre"/>
                    <p:cNvSpPr/>
                    <p:nvPr/>
                  </p:nvSpPr>
                  <p:spPr>
                    <a:xfrm>
                      <a:off x="4096568" y="1614984"/>
                      <a:ext cx="28502" cy="11219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8502" h="11219">
                          <a:moveTo>
                            <a:pt x="95" y="11219"/>
                          </a:moveTo>
                          <a:lnTo>
                            <a:pt x="28594" y="11114"/>
                          </a:lnTo>
                          <a:lnTo>
                            <a:pt x="22366" y="0"/>
                          </a:lnTo>
                          <a:lnTo>
                            <a:pt x="5882" y="0"/>
                          </a:lnTo>
                          <a:lnTo>
                            <a:pt x="95" y="11219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E1ECEE"/>
                        </a:gs>
                        <a:gs pos="100000">
                          <a:srgbClr val="262626"/>
                        </a:gs>
                      </a:gsLst>
                      <a:lin ang="5400000" scaled="0"/>
                    </a:gradFill>
                    <a:ln w="7600" cap="flat">
                      <a:noFill/>
                      <a:miter lim="800000"/>
                    </a:ln>
                  </p:spPr>
                </p:sp>
                <p:sp>
                  <p:nvSpPr>
                    <p:cNvPr id="2401" name="2400 Forma libre"/>
                    <p:cNvSpPr/>
                    <p:nvPr/>
                  </p:nvSpPr>
                  <p:spPr>
                    <a:xfrm>
                      <a:off x="4120260" y="1615303"/>
                      <a:ext cx="28502" cy="11219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8502" h="11219">
                          <a:moveTo>
                            <a:pt x="95" y="11219"/>
                          </a:moveTo>
                          <a:lnTo>
                            <a:pt x="28594" y="11114"/>
                          </a:lnTo>
                          <a:lnTo>
                            <a:pt x="22366" y="0"/>
                          </a:lnTo>
                          <a:lnTo>
                            <a:pt x="5882" y="0"/>
                          </a:lnTo>
                          <a:lnTo>
                            <a:pt x="95" y="11219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E1ECEE"/>
                        </a:gs>
                        <a:gs pos="100000">
                          <a:srgbClr val="262626"/>
                        </a:gs>
                      </a:gsLst>
                      <a:lin ang="5400000" scaled="0"/>
                    </a:gradFill>
                    <a:ln w="7600" cap="flat">
                      <a:noFill/>
                      <a:miter lim="800000"/>
                    </a:ln>
                  </p:spPr>
                </p:sp>
                <p:sp>
                  <p:nvSpPr>
                    <p:cNvPr id="2402" name="2401 Forma libre"/>
                    <p:cNvSpPr/>
                    <p:nvPr/>
                  </p:nvSpPr>
                  <p:spPr>
                    <a:xfrm>
                      <a:off x="4142466" y="1615303"/>
                      <a:ext cx="27998" cy="11219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7998" h="11219">
                          <a:moveTo>
                            <a:pt x="93" y="11219"/>
                          </a:moveTo>
                          <a:lnTo>
                            <a:pt x="28088" y="11114"/>
                          </a:lnTo>
                          <a:lnTo>
                            <a:pt x="21971" y="0"/>
                          </a:lnTo>
                          <a:lnTo>
                            <a:pt x="5778" y="0"/>
                          </a:lnTo>
                          <a:lnTo>
                            <a:pt x="93" y="11219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E1ECEE"/>
                        </a:gs>
                        <a:gs pos="100000">
                          <a:srgbClr val="262626"/>
                        </a:gs>
                      </a:gsLst>
                      <a:lin ang="5400000" scaled="0"/>
                    </a:gradFill>
                    <a:ln w="7600" cap="flat">
                      <a:noFill/>
                      <a:miter lim="800000"/>
                    </a:ln>
                  </p:spPr>
                </p:sp>
                <p:sp>
                  <p:nvSpPr>
                    <p:cNvPr id="2403" name="2402 Forma libre"/>
                    <p:cNvSpPr/>
                    <p:nvPr/>
                  </p:nvSpPr>
                  <p:spPr>
                    <a:xfrm>
                      <a:off x="4164390" y="1615303"/>
                      <a:ext cx="28502" cy="11219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8502" h="11219">
                          <a:moveTo>
                            <a:pt x="95" y="11219"/>
                          </a:moveTo>
                          <a:lnTo>
                            <a:pt x="28594" y="11114"/>
                          </a:lnTo>
                          <a:lnTo>
                            <a:pt x="22366" y="0"/>
                          </a:lnTo>
                          <a:lnTo>
                            <a:pt x="5882" y="0"/>
                          </a:lnTo>
                          <a:lnTo>
                            <a:pt x="95" y="11219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E1ECEE"/>
                        </a:gs>
                        <a:gs pos="100000">
                          <a:srgbClr val="262626"/>
                        </a:gs>
                      </a:gsLst>
                      <a:lin ang="5400000" scaled="0"/>
                    </a:gradFill>
                    <a:ln w="7600" cap="flat">
                      <a:noFill/>
                      <a:miter lim="800000"/>
                    </a:ln>
                  </p:spPr>
                </p:sp>
                <p:sp>
                  <p:nvSpPr>
                    <p:cNvPr id="2404" name="2403 Forma libre"/>
                    <p:cNvSpPr/>
                    <p:nvPr/>
                  </p:nvSpPr>
                  <p:spPr>
                    <a:xfrm>
                      <a:off x="4187313" y="1615303"/>
                      <a:ext cx="28502" cy="11219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8502" h="11219">
                          <a:moveTo>
                            <a:pt x="95" y="11219"/>
                          </a:moveTo>
                          <a:lnTo>
                            <a:pt x="28594" y="11114"/>
                          </a:lnTo>
                          <a:lnTo>
                            <a:pt x="22366" y="0"/>
                          </a:lnTo>
                          <a:lnTo>
                            <a:pt x="5882" y="0"/>
                          </a:lnTo>
                          <a:lnTo>
                            <a:pt x="95" y="11219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E1ECEE"/>
                        </a:gs>
                        <a:gs pos="100000">
                          <a:srgbClr val="262626"/>
                        </a:gs>
                      </a:gsLst>
                      <a:lin ang="5400000" scaled="0"/>
                    </a:gradFill>
                    <a:ln w="7600" cap="flat">
                      <a:noFill/>
                      <a:miter lim="800000"/>
                    </a:ln>
                  </p:spPr>
                </p:sp>
                <p:sp>
                  <p:nvSpPr>
                    <p:cNvPr id="2405" name="2404 Forma libre"/>
                    <p:cNvSpPr/>
                    <p:nvPr/>
                  </p:nvSpPr>
                  <p:spPr>
                    <a:xfrm>
                      <a:off x="4210528" y="1615201"/>
                      <a:ext cx="28502" cy="11219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8502" h="11219">
                          <a:moveTo>
                            <a:pt x="95" y="11219"/>
                          </a:moveTo>
                          <a:lnTo>
                            <a:pt x="28594" y="11114"/>
                          </a:lnTo>
                          <a:lnTo>
                            <a:pt x="22366" y="0"/>
                          </a:lnTo>
                          <a:lnTo>
                            <a:pt x="5882" y="0"/>
                          </a:lnTo>
                          <a:lnTo>
                            <a:pt x="95" y="11219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E1ECEE"/>
                        </a:gs>
                        <a:gs pos="100000">
                          <a:srgbClr val="262626"/>
                        </a:gs>
                      </a:gsLst>
                      <a:lin ang="5400000" scaled="0"/>
                    </a:gradFill>
                    <a:ln w="7600" cap="flat">
                      <a:noFill/>
                      <a:miter lim="800000"/>
                    </a:ln>
                  </p:spPr>
                </p:sp>
                <p:sp>
                  <p:nvSpPr>
                    <p:cNvPr id="2406" name="2405 Forma libre"/>
                    <p:cNvSpPr/>
                    <p:nvPr/>
                  </p:nvSpPr>
                  <p:spPr>
                    <a:xfrm>
                      <a:off x="4232735" y="1615201"/>
                      <a:ext cx="27998" cy="11219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7998" h="11219">
                          <a:moveTo>
                            <a:pt x="93" y="11219"/>
                          </a:moveTo>
                          <a:lnTo>
                            <a:pt x="28088" y="11114"/>
                          </a:lnTo>
                          <a:lnTo>
                            <a:pt x="21971" y="0"/>
                          </a:lnTo>
                          <a:lnTo>
                            <a:pt x="5778" y="0"/>
                          </a:lnTo>
                          <a:lnTo>
                            <a:pt x="93" y="11219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E1ECEE"/>
                        </a:gs>
                        <a:gs pos="100000">
                          <a:srgbClr val="262626"/>
                        </a:gs>
                      </a:gsLst>
                      <a:lin ang="5400000" scaled="0"/>
                    </a:gradFill>
                    <a:ln w="7600" cap="flat">
                      <a:noFill/>
                      <a:miter lim="800000"/>
                    </a:ln>
                  </p:spPr>
                </p:sp>
                <p:sp>
                  <p:nvSpPr>
                    <p:cNvPr id="2407" name="2406 Forma libre"/>
                    <p:cNvSpPr/>
                    <p:nvPr/>
                  </p:nvSpPr>
                  <p:spPr>
                    <a:xfrm>
                      <a:off x="4255509" y="1615209"/>
                      <a:ext cx="28207" cy="11219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8207" h="11219">
                          <a:moveTo>
                            <a:pt x="94" y="11219"/>
                          </a:moveTo>
                          <a:lnTo>
                            <a:pt x="28298" y="11114"/>
                          </a:lnTo>
                          <a:lnTo>
                            <a:pt x="22135" y="0"/>
                          </a:lnTo>
                          <a:lnTo>
                            <a:pt x="5821" y="0"/>
                          </a:lnTo>
                          <a:lnTo>
                            <a:pt x="94" y="11219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E1ECEE"/>
                        </a:gs>
                        <a:gs pos="100000">
                          <a:srgbClr val="262626"/>
                        </a:gs>
                      </a:gsLst>
                      <a:lin ang="5400000" scaled="0"/>
                    </a:gradFill>
                    <a:ln w="7600" cap="flat">
                      <a:noFill/>
                      <a:miter lim="800000"/>
                    </a:ln>
                  </p:spPr>
                </p:sp>
                <p:sp>
                  <p:nvSpPr>
                    <p:cNvPr id="2408" name="2407 Forma libre"/>
                    <p:cNvSpPr/>
                    <p:nvPr/>
                  </p:nvSpPr>
                  <p:spPr>
                    <a:xfrm>
                      <a:off x="4277716" y="1615209"/>
                      <a:ext cx="26796" cy="11219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6796" h="11219">
                          <a:moveTo>
                            <a:pt x="89" y="11219"/>
                          </a:moveTo>
                          <a:lnTo>
                            <a:pt x="26882" y="11114"/>
                          </a:lnTo>
                          <a:lnTo>
                            <a:pt x="21027" y="0"/>
                          </a:lnTo>
                          <a:lnTo>
                            <a:pt x="5529" y="0"/>
                          </a:lnTo>
                          <a:lnTo>
                            <a:pt x="89" y="11219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E1ECEE"/>
                        </a:gs>
                        <a:gs pos="100000">
                          <a:srgbClr val="262626"/>
                        </a:gs>
                      </a:gsLst>
                      <a:lin ang="5400000" scaled="0"/>
                    </a:gradFill>
                    <a:ln w="7600" cap="flat">
                      <a:noFill/>
                      <a:miter lim="800000"/>
                    </a:ln>
                  </p:spPr>
                </p:sp>
                <p:sp>
                  <p:nvSpPr>
                    <p:cNvPr id="2409" name="2408 Forma libre"/>
                    <p:cNvSpPr/>
                    <p:nvPr/>
                  </p:nvSpPr>
                  <p:spPr>
                    <a:xfrm>
                      <a:off x="4299873" y="1615209"/>
                      <a:ext cx="26796" cy="11219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6796" h="11219">
                          <a:moveTo>
                            <a:pt x="89" y="11219"/>
                          </a:moveTo>
                          <a:lnTo>
                            <a:pt x="26882" y="11114"/>
                          </a:lnTo>
                          <a:lnTo>
                            <a:pt x="21027" y="0"/>
                          </a:lnTo>
                          <a:lnTo>
                            <a:pt x="5529" y="0"/>
                          </a:lnTo>
                          <a:lnTo>
                            <a:pt x="89" y="11219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E1ECEE"/>
                        </a:gs>
                        <a:gs pos="100000">
                          <a:srgbClr val="262626"/>
                        </a:gs>
                      </a:gsLst>
                      <a:lin ang="5400000" scaled="0"/>
                    </a:gradFill>
                    <a:ln w="7600" cap="flat">
                      <a:noFill/>
                      <a:miter lim="800000"/>
                    </a:ln>
                  </p:spPr>
                </p:sp>
                <p:sp>
                  <p:nvSpPr>
                    <p:cNvPr id="2410" name="2409 Forma libre"/>
                    <p:cNvSpPr/>
                    <p:nvPr/>
                  </p:nvSpPr>
                  <p:spPr>
                    <a:xfrm>
                      <a:off x="4321902" y="1615044"/>
                      <a:ext cx="26796" cy="11219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6796" h="11219">
                          <a:moveTo>
                            <a:pt x="89" y="11219"/>
                          </a:moveTo>
                          <a:lnTo>
                            <a:pt x="26882" y="11114"/>
                          </a:lnTo>
                          <a:lnTo>
                            <a:pt x="21027" y="0"/>
                          </a:lnTo>
                          <a:lnTo>
                            <a:pt x="5529" y="0"/>
                          </a:lnTo>
                          <a:lnTo>
                            <a:pt x="89" y="11219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E1ECEE"/>
                        </a:gs>
                        <a:gs pos="100000">
                          <a:srgbClr val="262626"/>
                        </a:gs>
                      </a:gsLst>
                      <a:lin ang="5400000" scaled="0"/>
                    </a:gradFill>
                    <a:ln w="7600" cap="flat">
                      <a:noFill/>
                      <a:miter lim="800000"/>
                    </a:ln>
                  </p:spPr>
                </p:sp>
              </p:grpSp>
              <p:grpSp>
                <p:nvGrpSpPr>
                  <p:cNvPr id="767" name="2410 Grupo"/>
                  <p:cNvGrpSpPr/>
                  <p:nvPr/>
                </p:nvGrpSpPr>
                <p:grpSpPr>
                  <a:xfrm>
                    <a:off x="4045272" y="1616626"/>
                    <a:ext cx="332549" cy="9760"/>
                    <a:chOff x="4045272" y="1616626"/>
                    <a:chExt cx="332549" cy="9760"/>
                  </a:xfrm>
                </p:grpSpPr>
                <p:sp>
                  <p:nvSpPr>
                    <p:cNvPr id="2412" name="2411 Forma libre"/>
                    <p:cNvSpPr/>
                    <p:nvPr/>
                  </p:nvSpPr>
                  <p:spPr>
                    <a:xfrm>
                      <a:off x="4045312" y="1617116"/>
                      <a:ext cx="29993" cy="9230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9993" h="9230">
                          <a:moveTo>
                            <a:pt x="-143" y="9243"/>
                          </a:moveTo>
                          <a:lnTo>
                            <a:pt x="29956" y="8845"/>
                          </a:lnTo>
                          <a:lnTo>
                            <a:pt x="26461" y="251"/>
                          </a:lnTo>
                          <a:lnTo>
                            <a:pt x="2993" y="108"/>
                          </a:lnTo>
                          <a:lnTo>
                            <a:pt x="-143" y="9243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383B3B"/>
                        </a:gs>
                        <a:gs pos="100000">
                          <a:srgbClr val="161717"/>
                        </a:gs>
                      </a:gsLst>
                      <a:lin ang="0" scaled="0"/>
                    </a:gradFill>
                    <a:ln w="7600" cap="flat">
                      <a:noFill/>
                      <a:miter lim="800000"/>
                    </a:ln>
                  </p:spPr>
                </p:sp>
                <p:sp>
                  <p:nvSpPr>
                    <p:cNvPr id="2413" name="2412 Forma libre"/>
                    <p:cNvSpPr/>
                    <p:nvPr/>
                  </p:nvSpPr>
                  <p:spPr>
                    <a:xfrm>
                      <a:off x="4349238" y="1616944"/>
                      <a:ext cx="28665" cy="9548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8665" h="9548">
                          <a:moveTo>
                            <a:pt x="0" y="9480"/>
                          </a:moveTo>
                          <a:lnTo>
                            <a:pt x="28665" y="9359"/>
                          </a:lnTo>
                          <a:lnTo>
                            <a:pt x="26889" y="-26"/>
                          </a:lnTo>
                          <a:lnTo>
                            <a:pt x="2046" y="451"/>
                          </a:lnTo>
                          <a:lnTo>
                            <a:pt x="0" y="9480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383B3B"/>
                        </a:gs>
                        <a:gs pos="100000">
                          <a:srgbClr val="161717"/>
                        </a:gs>
                      </a:gsLst>
                      <a:lin ang="0" scaled="0"/>
                    </a:gradFill>
                    <a:ln w="7600" cap="flat">
                      <a:noFill/>
                      <a:miter lim="800000"/>
                    </a:ln>
                  </p:spPr>
                </p:sp>
                <p:grpSp>
                  <p:nvGrpSpPr>
                    <p:cNvPr id="2664" name="2413 Grupo"/>
                    <p:cNvGrpSpPr/>
                    <p:nvPr/>
                  </p:nvGrpSpPr>
                  <p:grpSpPr>
                    <a:xfrm>
                      <a:off x="4075584" y="1616838"/>
                      <a:ext cx="247390" cy="9760"/>
                      <a:chOff x="4075584" y="1616838"/>
                      <a:chExt cx="247390" cy="9760"/>
                    </a:xfrm>
                  </p:grpSpPr>
                  <p:sp>
                    <p:nvSpPr>
                      <p:cNvPr id="2415" name="2414 Forma libre"/>
                      <p:cNvSpPr/>
                      <p:nvPr/>
                    </p:nvSpPr>
                    <p:spPr>
                      <a:xfrm>
                        <a:off x="4075660" y="1617087"/>
                        <a:ext cx="21869" cy="9135"/>
                      </a:xfrm>
                      <a:custGeom>
                        <a:avLst/>
                        <a:gdLst/>
                        <a:ahLst/>
                        <a:cxnLst/>
                        <a:rect l="0" t="0" r="0" b="0"/>
                        <a:pathLst>
                          <a:path w="21869" h="9135">
                            <a:moveTo>
                              <a:pt x="0" y="9135"/>
                            </a:moveTo>
                            <a:lnTo>
                              <a:pt x="21869" y="9135"/>
                            </a:lnTo>
                            <a:lnTo>
                              <a:pt x="19638" y="0"/>
                            </a:lnTo>
                            <a:lnTo>
                              <a:pt x="2678" y="0"/>
                            </a:lnTo>
                            <a:lnTo>
                              <a:pt x="0" y="9135"/>
                            </a:lnTo>
                            <a:close/>
                          </a:path>
                        </a:pathLst>
                      </a:custGeom>
                      <a:gradFill>
                        <a:gsLst>
                          <a:gs pos="0">
                            <a:srgbClr val="383B3B"/>
                          </a:gs>
                          <a:gs pos="100000">
                            <a:srgbClr val="161717"/>
                          </a:gs>
                        </a:gsLst>
                        <a:lin ang="0" scaled="0"/>
                      </a:gradFill>
                      <a:ln w="7600" cap="flat">
                        <a:noFill/>
                        <a:miter lim="800000"/>
                      </a:ln>
                    </p:spPr>
                  </p:sp>
                  <p:sp>
                    <p:nvSpPr>
                      <p:cNvPr id="2416" name="2415 Forma libre"/>
                      <p:cNvSpPr/>
                      <p:nvPr/>
                    </p:nvSpPr>
                    <p:spPr>
                      <a:xfrm>
                        <a:off x="4098954" y="1617140"/>
                        <a:ext cx="22035" cy="9071"/>
                      </a:xfrm>
                      <a:custGeom>
                        <a:avLst/>
                        <a:gdLst/>
                        <a:ahLst/>
                        <a:cxnLst/>
                        <a:rect l="0" t="0" r="0" b="0"/>
                        <a:pathLst>
                          <a:path w="22035" h="9071">
                            <a:moveTo>
                              <a:pt x="0" y="9134"/>
                            </a:moveTo>
                            <a:lnTo>
                              <a:pt x="21993" y="9134"/>
                            </a:lnTo>
                            <a:lnTo>
                              <a:pt x="18711" y="0"/>
                            </a:lnTo>
                            <a:lnTo>
                              <a:pt x="2552" y="0"/>
                            </a:lnTo>
                            <a:lnTo>
                              <a:pt x="0" y="9134"/>
                            </a:lnTo>
                            <a:close/>
                          </a:path>
                        </a:pathLst>
                      </a:custGeom>
                      <a:gradFill>
                        <a:gsLst>
                          <a:gs pos="0">
                            <a:srgbClr val="383B3B"/>
                          </a:gs>
                          <a:gs pos="100000">
                            <a:srgbClr val="161717"/>
                          </a:gs>
                        </a:gsLst>
                        <a:lin ang="0" scaled="0"/>
                      </a:gradFill>
                      <a:ln w="7600" cap="flat">
                        <a:noFill/>
                        <a:miter lim="800000"/>
                      </a:ln>
                    </p:spPr>
                  </p:sp>
                  <p:sp>
                    <p:nvSpPr>
                      <p:cNvPr id="2417" name="2416 Forma libre"/>
                      <p:cNvSpPr/>
                      <p:nvPr/>
                    </p:nvSpPr>
                    <p:spPr>
                      <a:xfrm>
                        <a:off x="4122030" y="1617167"/>
                        <a:ext cx="21869" cy="9135"/>
                      </a:xfrm>
                      <a:custGeom>
                        <a:avLst/>
                        <a:gdLst/>
                        <a:ahLst/>
                        <a:cxnLst/>
                        <a:rect l="0" t="0" r="0" b="0"/>
                        <a:pathLst>
                          <a:path w="21869" h="9135">
                            <a:moveTo>
                              <a:pt x="0" y="9135"/>
                            </a:moveTo>
                            <a:lnTo>
                              <a:pt x="21869" y="9135"/>
                            </a:lnTo>
                            <a:lnTo>
                              <a:pt x="19638" y="0"/>
                            </a:lnTo>
                            <a:lnTo>
                              <a:pt x="2678" y="0"/>
                            </a:lnTo>
                            <a:lnTo>
                              <a:pt x="0" y="9135"/>
                            </a:lnTo>
                            <a:close/>
                          </a:path>
                        </a:pathLst>
                      </a:custGeom>
                      <a:gradFill>
                        <a:gsLst>
                          <a:gs pos="0">
                            <a:srgbClr val="383B3B"/>
                          </a:gs>
                          <a:gs pos="100000">
                            <a:srgbClr val="161717"/>
                          </a:gs>
                        </a:gsLst>
                        <a:lin ang="0" scaled="0"/>
                      </a:gradFill>
                      <a:ln w="7600" cap="flat">
                        <a:noFill/>
                        <a:miter lim="800000"/>
                      </a:ln>
                    </p:spPr>
                  </p:sp>
                  <p:sp>
                    <p:nvSpPr>
                      <p:cNvPr id="2418" name="2417 Forma libre"/>
                      <p:cNvSpPr/>
                      <p:nvPr/>
                    </p:nvSpPr>
                    <p:spPr>
                      <a:xfrm>
                        <a:off x="4144379" y="1617200"/>
                        <a:ext cx="22035" cy="9071"/>
                      </a:xfrm>
                      <a:custGeom>
                        <a:avLst/>
                        <a:gdLst/>
                        <a:ahLst/>
                        <a:cxnLst/>
                        <a:rect l="0" t="0" r="0" b="0"/>
                        <a:pathLst>
                          <a:path w="22035" h="9071">
                            <a:moveTo>
                              <a:pt x="0" y="9134"/>
                            </a:moveTo>
                            <a:lnTo>
                              <a:pt x="21993" y="9134"/>
                            </a:lnTo>
                            <a:lnTo>
                              <a:pt x="18711" y="0"/>
                            </a:lnTo>
                            <a:lnTo>
                              <a:pt x="2552" y="0"/>
                            </a:lnTo>
                            <a:lnTo>
                              <a:pt x="0" y="9134"/>
                            </a:lnTo>
                            <a:close/>
                          </a:path>
                        </a:pathLst>
                      </a:custGeom>
                      <a:gradFill>
                        <a:gsLst>
                          <a:gs pos="0">
                            <a:srgbClr val="383B3B"/>
                          </a:gs>
                          <a:gs pos="100000">
                            <a:srgbClr val="161717"/>
                          </a:gs>
                        </a:gsLst>
                        <a:lin ang="0" scaled="0"/>
                      </a:gradFill>
                      <a:ln w="7600" cap="flat">
                        <a:noFill/>
                        <a:miter lim="800000"/>
                      </a:ln>
                    </p:spPr>
                  </p:sp>
                  <p:sp>
                    <p:nvSpPr>
                      <p:cNvPr id="2419" name="2418 Forma libre"/>
                      <p:cNvSpPr/>
                      <p:nvPr/>
                    </p:nvSpPr>
                    <p:spPr>
                      <a:xfrm>
                        <a:off x="4166449" y="1617167"/>
                        <a:ext cx="21869" cy="9135"/>
                      </a:xfrm>
                      <a:custGeom>
                        <a:avLst/>
                        <a:gdLst/>
                        <a:ahLst/>
                        <a:cxnLst/>
                        <a:rect l="0" t="0" r="0" b="0"/>
                        <a:pathLst>
                          <a:path w="21869" h="9135">
                            <a:moveTo>
                              <a:pt x="0" y="9135"/>
                            </a:moveTo>
                            <a:lnTo>
                              <a:pt x="21869" y="9135"/>
                            </a:lnTo>
                            <a:lnTo>
                              <a:pt x="19638" y="0"/>
                            </a:lnTo>
                            <a:lnTo>
                              <a:pt x="2678" y="0"/>
                            </a:lnTo>
                            <a:lnTo>
                              <a:pt x="0" y="9135"/>
                            </a:lnTo>
                            <a:close/>
                          </a:path>
                        </a:pathLst>
                      </a:custGeom>
                      <a:gradFill>
                        <a:gsLst>
                          <a:gs pos="0">
                            <a:srgbClr val="383B3B"/>
                          </a:gs>
                          <a:gs pos="100000">
                            <a:srgbClr val="161717"/>
                          </a:gs>
                        </a:gsLst>
                        <a:lin ang="0" scaled="0"/>
                      </a:gradFill>
                      <a:ln w="7600" cap="flat">
                        <a:noFill/>
                        <a:miter lim="800000"/>
                      </a:ln>
                    </p:spPr>
                  </p:sp>
                  <p:sp>
                    <p:nvSpPr>
                      <p:cNvPr id="2420" name="2419 Forma libre"/>
                      <p:cNvSpPr/>
                      <p:nvPr/>
                    </p:nvSpPr>
                    <p:spPr>
                      <a:xfrm>
                        <a:off x="4189742" y="1617225"/>
                        <a:ext cx="22035" cy="9071"/>
                      </a:xfrm>
                      <a:custGeom>
                        <a:avLst/>
                        <a:gdLst/>
                        <a:ahLst/>
                        <a:cxnLst/>
                        <a:rect l="0" t="0" r="0" b="0"/>
                        <a:pathLst>
                          <a:path w="22035" h="9071">
                            <a:moveTo>
                              <a:pt x="0" y="9134"/>
                            </a:moveTo>
                            <a:lnTo>
                              <a:pt x="21993" y="9134"/>
                            </a:lnTo>
                            <a:lnTo>
                              <a:pt x="18711" y="0"/>
                            </a:lnTo>
                            <a:lnTo>
                              <a:pt x="2552" y="0"/>
                            </a:lnTo>
                            <a:lnTo>
                              <a:pt x="0" y="9134"/>
                            </a:lnTo>
                            <a:close/>
                          </a:path>
                        </a:pathLst>
                      </a:custGeom>
                      <a:gradFill>
                        <a:gsLst>
                          <a:gs pos="0">
                            <a:srgbClr val="383B3B"/>
                          </a:gs>
                          <a:gs pos="100000">
                            <a:srgbClr val="161717"/>
                          </a:gs>
                        </a:gsLst>
                        <a:lin ang="0" scaled="0"/>
                      </a:gradFill>
                      <a:ln w="7600" cap="flat">
                        <a:noFill/>
                        <a:miter lim="800000"/>
                      </a:ln>
                    </p:spPr>
                  </p:sp>
                  <p:sp>
                    <p:nvSpPr>
                      <p:cNvPr id="2421" name="2420 Forma libre"/>
                      <p:cNvSpPr/>
                      <p:nvPr/>
                    </p:nvSpPr>
                    <p:spPr>
                      <a:xfrm>
                        <a:off x="4212101" y="1617012"/>
                        <a:ext cx="21796" cy="9309"/>
                      </a:xfrm>
                      <a:custGeom>
                        <a:avLst/>
                        <a:gdLst/>
                        <a:ahLst/>
                        <a:cxnLst/>
                        <a:rect l="0" t="0" r="0" b="0"/>
                        <a:pathLst>
                          <a:path w="21796" h="9309">
                            <a:moveTo>
                              <a:pt x="0" y="9373"/>
                            </a:moveTo>
                            <a:lnTo>
                              <a:pt x="21868" y="9373"/>
                            </a:lnTo>
                            <a:lnTo>
                              <a:pt x="18064" y="33"/>
                            </a:lnTo>
                            <a:lnTo>
                              <a:pt x="2677" y="238"/>
                            </a:lnTo>
                            <a:lnTo>
                              <a:pt x="0" y="9373"/>
                            </a:lnTo>
                            <a:close/>
                          </a:path>
                        </a:pathLst>
                      </a:custGeom>
                      <a:gradFill>
                        <a:gsLst>
                          <a:gs pos="0">
                            <a:srgbClr val="383B3B"/>
                          </a:gs>
                          <a:gs pos="100000">
                            <a:srgbClr val="161717"/>
                          </a:gs>
                        </a:gsLst>
                        <a:lin ang="0" scaled="0"/>
                      </a:gradFill>
                      <a:ln w="7600" cap="flat">
                        <a:noFill/>
                        <a:miter lim="800000"/>
                      </a:ln>
                    </p:spPr>
                  </p:sp>
                  <p:sp>
                    <p:nvSpPr>
                      <p:cNvPr id="2422" name="2421 Forma libre"/>
                      <p:cNvSpPr/>
                      <p:nvPr/>
                    </p:nvSpPr>
                    <p:spPr>
                      <a:xfrm>
                        <a:off x="4234208" y="1617280"/>
                        <a:ext cx="22035" cy="9071"/>
                      </a:xfrm>
                      <a:custGeom>
                        <a:avLst/>
                        <a:gdLst/>
                        <a:ahLst/>
                        <a:cxnLst/>
                        <a:rect l="0" t="0" r="0" b="0"/>
                        <a:pathLst>
                          <a:path w="22035" h="9071">
                            <a:moveTo>
                              <a:pt x="0" y="9134"/>
                            </a:moveTo>
                            <a:lnTo>
                              <a:pt x="21993" y="9134"/>
                            </a:lnTo>
                            <a:lnTo>
                              <a:pt x="18711" y="0"/>
                            </a:lnTo>
                            <a:lnTo>
                              <a:pt x="2552" y="0"/>
                            </a:lnTo>
                            <a:lnTo>
                              <a:pt x="0" y="9134"/>
                            </a:lnTo>
                            <a:close/>
                          </a:path>
                        </a:pathLst>
                      </a:custGeom>
                      <a:gradFill>
                        <a:gsLst>
                          <a:gs pos="0">
                            <a:srgbClr val="383B3B"/>
                          </a:gs>
                          <a:gs pos="100000">
                            <a:srgbClr val="161717"/>
                          </a:gs>
                        </a:gsLst>
                        <a:lin ang="0" scaled="0"/>
                      </a:gradFill>
                      <a:ln w="7600" cap="flat">
                        <a:noFill/>
                        <a:miter lim="800000"/>
                      </a:ln>
                    </p:spPr>
                  </p:sp>
                  <p:sp>
                    <p:nvSpPr>
                      <p:cNvPr id="2423" name="2422 Forma libre"/>
                      <p:cNvSpPr/>
                      <p:nvPr/>
                    </p:nvSpPr>
                    <p:spPr>
                      <a:xfrm>
                        <a:off x="4257235" y="1616673"/>
                        <a:ext cx="21796" cy="9309"/>
                      </a:xfrm>
                      <a:custGeom>
                        <a:avLst/>
                        <a:gdLst/>
                        <a:ahLst/>
                        <a:cxnLst/>
                        <a:rect l="0" t="0" r="0" b="0"/>
                        <a:pathLst>
                          <a:path w="21796" h="9309">
                            <a:moveTo>
                              <a:pt x="0" y="9373"/>
                            </a:moveTo>
                            <a:lnTo>
                              <a:pt x="21868" y="9373"/>
                            </a:lnTo>
                            <a:lnTo>
                              <a:pt x="18064" y="33"/>
                            </a:lnTo>
                            <a:lnTo>
                              <a:pt x="2677" y="238"/>
                            </a:lnTo>
                            <a:lnTo>
                              <a:pt x="0" y="9373"/>
                            </a:lnTo>
                            <a:close/>
                          </a:path>
                        </a:pathLst>
                      </a:custGeom>
                      <a:gradFill>
                        <a:gsLst>
                          <a:gs pos="0">
                            <a:srgbClr val="383B3B"/>
                          </a:gs>
                          <a:gs pos="100000">
                            <a:srgbClr val="161717"/>
                          </a:gs>
                        </a:gsLst>
                        <a:lin ang="0" scaled="0"/>
                      </a:gradFill>
                      <a:ln w="7600" cap="flat">
                        <a:noFill/>
                        <a:miter lim="800000"/>
                      </a:ln>
                    </p:spPr>
                  </p:sp>
                  <p:sp>
                    <p:nvSpPr>
                      <p:cNvPr id="2424" name="2423 Forma libre"/>
                      <p:cNvSpPr/>
                      <p:nvPr/>
                    </p:nvSpPr>
                    <p:spPr>
                      <a:xfrm>
                        <a:off x="4279342" y="1616941"/>
                        <a:ext cx="22035" cy="9071"/>
                      </a:xfrm>
                      <a:custGeom>
                        <a:avLst/>
                        <a:gdLst/>
                        <a:ahLst/>
                        <a:cxnLst/>
                        <a:rect l="0" t="0" r="0" b="0"/>
                        <a:pathLst>
                          <a:path w="22035" h="9071">
                            <a:moveTo>
                              <a:pt x="0" y="9134"/>
                            </a:moveTo>
                            <a:lnTo>
                              <a:pt x="21993" y="9134"/>
                            </a:lnTo>
                            <a:lnTo>
                              <a:pt x="18711" y="0"/>
                            </a:lnTo>
                            <a:lnTo>
                              <a:pt x="2552" y="0"/>
                            </a:lnTo>
                            <a:lnTo>
                              <a:pt x="0" y="9134"/>
                            </a:lnTo>
                            <a:close/>
                          </a:path>
                        </a:pathLst>
                      </a:custGeom>
                      <a:gradFill>
                        <a:gsLst>
                          <a:gs pos="0">
                            <a:srgbClr val="383B3B"/>
                          </a:gs>
                          <a:gs pos="100000">
                            <a:srgbClr val="161717"/>
                          </a:gs>
                        </a:gsLst>
                        <a:lin ang="0" scaled="0"/>
                      </a:gradFill>
                      <a:ln w="7600" cap="flat">
                        <a:noFill/>
                        <a:miter lim="800000"/>
                      </a:ln>
                    </p:spPr>
                  </p:sp>
                  <p:sp>
                    <p:nvSpPr>
                      <p:cNvPr id="2425" name="2424 Forma libre"/>
                      <p:cNvSpPr/>
                      <p:nvPr/>
                    </p:nvSpPr>
                    <p:spPr>
                      <a:xfrm>
                        <a:off x="4301116" y="1616792"/>
                        <a:ext cx="22035" cy="9071"/>
                      </a:xfrm>
                      <a:custGeom>
                        <a:avLst/>
                        <a:gdLst/>
                        <a:ahLst/>
                        <a:cxnLst/>
                        <a:rect l="0" t="0" r="0" b="0"/>
                        <a:pathLst>
                          <a:path w="22035" h="9071">
                            <a:moveTo>
                              <a:pt x="0" y="9134"/>
                            </a:moveTo>
                            <a:lnTo>
                              <a:pt x="21993" y="9134"/>
                            </a:lnTo>
                            <a:lnTo>
                              <a:pt x="18711" y="0"/>
                            </a:lnTo>
                            <a:lnTo>
                              <a:pt x="2552" y="0"/>
                            </a:lnTo>
                            <a:lnTo>
                              <a:pt x="0" y="9134"/>
                            </a:lnTo>
                            <a:close/>
                          </a:path>
                        </a:pathLst>
                      </a:custGeom>
                      <a:gradFill>
                        <a:gsLst>
                          <a:gs pos="0">
                            <a:srgbClr val="383B3B"/>
                          </a:gs>
                          <a:gs pos="100000">
                            <a:srgbClr val="161717"/>
                          </a:gs>
                        </a:gsLst>
                        <a:lin ang="0" scaled="0"/>
                      </a:gradFill>
                      <a:ln w="7600" cap="flat">
                        <a:noFill/>
                        <a:miter lim="800000"/>
                      </a:ln>
                    </p:spPr>
                  </p:sp>
                </p:grpSp>
                <p:sp>
                  <p:nvSpPr>
                    <p:cNvPr id="2426" name="2425 Forma libre"/>
                    <p:cNvSpPr/>
                    <p:nvPr/>
                  </p:nvSpPr>
                  <p:spPr>
                    <a:xfrm>
                      <a:off x="4323452" y="1617076"/>
                      <a:ext cx="21796" cy="9309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1796" h="9309">
                          <a:moveTo>
                            <a:pt x="0" y="9373"/>
                          </a:moveTo>
                          <a:lnTo>
                            <a:pt x="21868" y="9373"/>
                          </a:lnTo>
                          <a:lnTo>
                            <a:pt x="18064" y="33"/>
                          </a:lnTo>
                          <a:lnTo>
                            <a:pt x="2677" y="238"/>
                          </a:lnTo>
                          <a:lnTo>
                            <a:pt x="0" y="9373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383B3B"/>
                        </a:gs>
                        <a:gs pos="100000">
                          <a:srgbClr val="161717"/>
                        </a:gs>
                      </a:gsLst>
                      <a:lin ang="0" scaled="0"/>
                    </a:gradFill>
                    <a:ln w="7600" cap="flat">
                      <a:noFill/>
                      <a:miter lim="800000"/>
                    </a:ln>
                  </p:spPr>
                </p:sp>
              </p:grpSp>
              <p:grpSp>
                <p:nvGrpSpPr>
                  <p:cNvPr id="2669" name="2426 Grupo"/>
                  <p:cNvGrpSpPr/>
                  <p:nvPr/>
                </p:nvGrpSpPr>
                <p:grpSpPr>
                  <a:xfrm>
                    <a:off x="4044847" y="1618741"/>
                    <a:ext cx="335533" cy="11882"/>
                    <a:chOff x="4044847" y="1618741"/>
                    <a:chExt cx="335533" cy="11882"/>
                  </a:xfrm>
                </p:grpSpPr>
                <p:sp>
                  <p:nvSpPr>
                    <p:cNvPr id="2428" name="2427 Forma libre"/>
                    <p:cNvSpPr/>
                    <p:nvPr/>
                  </p:nvSpPr>
                  <p:spPr>
                    <a:xfrm>
                      <a:off x="4044740" y="1619187"/>
                      <a:ext cx="41436" cy="11219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41436" h="11219">
                          <a:moveTo>
                            <a:pt x="-105" y="10460"/>
                          </a:moveTo>
                          <a:lnTo>
                            <a:pt x="41331" y="11148"/>
                          </a:lnTo>
                          <a:lnTo>
                            <a:pt x="33655" y="-43"/>
                          </a:lnTo>
                          <a:lnTo>
                            <a:pt x="3304" y="196"/>
                          </a:lnTo>
                          <a:lnTo>
                            <a:pt x="-105" y="10460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E1ECEE"/>
                        </a:gs>
                        <a:gs pos="100000">
                          <a:srgbClr val="262626"/>
                        </a:gs>
                      </a:gsLst>
                      <a:lin ang="5400000" scaled="0"/>
                    </a:gradFill>
                    <a:ln w="7600" cap="flat">
                      <a:noFill/>
                      <a:miter lim="800000"/>
                    </a:ln>
                  </p:spPr>
                </p:sp>
                <p:sp>
                  <p:nvSpPr>
                    <p:cNvPr id="2429" name="2428 Forma libre"/>
                    <p:cNvSpPr/>
                    <p:nvPr/>
                  </p:nvSpPr>
                  <p:spPr>
                    <a:xfrm>
                      <a:off x="4326072" y="1619013"/>
                      <a:ext cx="54130" cy="11219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54130" h="11219">
                          <a:moveTo>
                            <a:pt x="0" y="11219"/>
                          </a:moveTo>
                          <a:lnTo>
                            <a:pt x="54130" y="11130"/>
                          </a:lnTo>
                          <a:lnTo>
                            <a:pt x="52476" y="5382"/>
                          </a:lnTo>
                          <a:lnTo>
                            <a:pt x="49602" y="-88"/>
                          </a:lnTo>
                          <a:lnTo>
                            <a:pt x="6826" y="134"/>
                          </a:lnTo>
                          <a:lnTo>
                            <a:pt x="0" y="11219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E1ECEE"/>
                        </a:gs>
                        <a:gs pos="100000">
                          <a:srgbClr val="262626"/>
                        </a:gs>
                      </a:gsLst>
                      <a:lin ang="5400000" scaled="0"/>
                    </a:gradFill>
                    <a:ln w="7600" cap="flat">
                      <a:noFill/>
                      <a:miter lim="800000"/>
                    </a:ln>
                  </p:spPr>
                </p:sp>
                <p:grpSp>
                  <p:nvGrpSpPr>
                    <p:cNvPr id="2670" name="2429 Grupo"/>
                    <p:cNvGrpSpPr/>
                    <p:nvPr/>
                  </p:nvGrpSpPr>
                  <p:grpSpPr>
                    <a:xfrm>
                      <a:off x="4078485" y="1618741"/>
                      <a:ext cx="253353" cy="11882"/>
                      <a:chOff x="4078485" y="1618741"/>
                      <a:chExt cx="253353" cy="11882"/>
                    </a:xfrm>
                  </p:grpSpPr>
                  <p:sp>
                    <p:nvSpPr>
                      <p:cNvPr id="2431" name="2430 Forma libre"/>
                      <p:cNvSpPr/>
                      <p:nvPr/>
                    </p:nvSpPr>
                    <p:spPr>
                      <a:xfrm>
                        <a:off x="4078542" y="1619013"/>
                        <a:ext cx="28502" cy="11219"/>
                      </a:xfrm>
                      <a:custGeom>
                        <a:avLst/>
                        <a:gdLst/>
                        <a:ahLst/>
                        <a:cxnLst/>
                        <a:rect l="0" t="0" r="0" b="0"/>
                        <a:pathLst>
                          <a:path w="28502" h="11219">
                            <a:moveTo>
                              <a:pt x="95" y="11219"/>
                            </a:moveTo>
                            <a:lnTo>
                              <a:pt x="28594" y="11114"/>
                            </a:lnTo>
                            <a:lnTo>
                              <a:pt x="22367" y="0"/>
                            </a:lnTo>
                            <a:lnTo>
                              <a:pt x="5882" y="0"/>
                            </a:lnTo>
                            <a:lnTo>
                              <a:pt x="95" y="11219"/>
                            </a:lnTo>
                            <a:close/>
                          </a:path>
                        </a:pathLst>
                      </a:custGeom>
                      <a:gradFill>
                        <a:gsLst>
                          <a:gs pos="0">
                            <a:srgbClr val="E1ECEE"/>
                          </a:gs>
                          <a:gs pos="100000">
                            <a:srgbClr val="262626"/>
                          </a:gs>
                        </a:gsLst>
                        <a:lin ang="5400000" scaled="0"/>
                      </a:gradFill>
                      <a:ln w="7600" cap="flat">
                        <a:noFill/>
                        <a:miter lim="800000"/>
                      </a:ln>
                    </p:spPr>
                  </p:sp>
                  <p:sp>
                    <p:nvSpPr>
                      <p:cNvPr id="2432" name="2431 Forma libre"/>
                      <p:cNvSpPr/>
                      <p:nvPr/>
                    </p:nvSpPr>
                    <p:spPr>
                      <a:xfrm>
                        <a:off x="4101466" y="1619013"/>
                        <a:ext cx="28502" cy="11219"/>
                      </a:xfrm>
                      <a:custGeom>
                        <a:avLst/>
                        <a:gdLst/>
                        <a:ahLst/>
                        <a:cxnLst/>
                        <a:rect l="0" t="0" r="0" b="0"/>
                        <a:pathLst>
                          <a:path w="28502" h="11219">
                            <a:moveTo>
                              <a:pt x="95" y="11219"/>
                            </a:moveTo>
                            <a:lnTo>
                              <a:pt x="28594" y="11114"/>
                            </a:lnTo>
                            <a:lnTo>
                              <a:pt x="22367" y="0"/>
                            </a:lnTo>
                            <a:lnTo>
                              <a:pt x="5882" y="0"/>
                            </a:lnTo>
                            <a:lnTo>
                              <a:pt x="95" y="11219"/>
                            </a:lnTo>
                            <a:close/>
                          </a:path>
                        </a:pathLst>
                      </a:custGeom>
                      <a:gradFill>
                        <a:gsLst>
                          <a:gs pos="0">
                            <a:srgbClr val="E1ECEE"/>
                          </a:gs>
                          <a:gs pos="100000">
                            <a:srgbClr val="262626"/>
                          </a:gs>
                        </a:gsLst>
                        <a:lin ang="5400000" scaled="0"/>
                      </a:gradFill>
                      <a:ln w="7600" cap="flat">
                        <a:noFill/>
                        <a:miter lim="800000"/>
                      </a:ln>
                    </p:spPr>
                  </p:sp>
                  <p:sp>
                    <p:nvSpPr>
                      <p:cNvPr id="2433" name="2432 Forma libre"/>
                      <p:cNvSpPr/>
                      <p:nvPr/>
                    </p:nvSpPr>
                    <p:spPr>
                      <a:xfrm>
                        <a:off x="4125158" y="1618907"/>
                        <a:ext cx="28502" cy="11219"/>
                      </a:xfrm>
                      <a:custGeom>
                        <a:avLst/>
                        <a:gdLst/>
                        <a:ahLst/>
                        <a:cxnLst/>
                        <a:rect l="0" t="0" r="0" b="0"/>
                        <a:pathLst>
                          <a:path w="28502" h="11219">
                            <a:moveTo>
                              <a:pt x="95" y="11219"/>
                            </a:moveTo>
                            <a:lnTo>
                              <a:pt x="28594" y="11114"/>
                            </a:lnTo>
                            <a:lnTo>
                              <a:pt x="22367" y="0"/>
                            </a:lnTo>
                            <a:lnTo>
                              <a:pt x="5882" y="0"/>
                            </a:lnTo>
                            <a:lnTo>
                              <a:pt x="95" y="11219"/>
                            </a:lnTo>
                            <a:close/>
                          </a:path>
                        </a:pathLst>
                      </a:custGeom>
                      <a:gradFill>
                        <a:gsLst>
                          <a:gs pos="0">
                            <a:srgbClr val="E1ECEE"/>
                          </a:gs>
                          <a:gs pos="100000">
                            <a:srgbClr val="262626"/>
                          </a:gs>
                        </a:gsLst>
                        <a:lin ang="5400000" scaled="0"/>
                      </a:gradFill>
                      <a:ln w="7600" cap="flat">
                        <a:noFill/>
                        <a:miter lim="800000"/>
                      </a:ln>
                    </p:spPr>
                  </p:sp>
                  <p:sp>
                    <p:nvSpPr>
                      <p:cNvPr id="2434" name="2433 Forma libre"/>
                      <p:cNvSpPr/>
                      <p:nvPr/>
                    </p:nvSpPr>
                    <p:spPr>
                      <a:xfrm>
                        <a:off x="4147364" y="1618907"/>
                        <a:ext cx="27998" cy="11219"/>
                      </a:xfrm>
                      <a:custGeom>
                        <a:avLst/>
                        <a:gdLst/>
                        <a:ahLst/>
                        <a:cxnLst/>
                        <a:rect l="0" t="0" r="0" b="0"/>
                        <a:pathLst>
                          <a:path w="27998" h="11219">
                            <a:moveTo>
                              <a:pt x="93" y="11219"/>
                            </a:moveTo>
                            <a:lnTo>
                              <a:pt x="28088" y="11114"/>
                            </a:lnTo>
                            <a:lnTo>
                              <a:pt x="21971" y="0"/>
                            </a:lnTo>
                            <a:lnTo>
                              <a:pt x="5778" y="0"/>
                            </a:lnTo>
                            <a:lnTo>
                              <a:pt x="93" y="11219"/>
                            </a:lnTo>
                            <a:close/>
                          </a:path>
                        </a:pathLst>
                      </a:custGeom>
                      <a:gradFill>
                        <a:gsLst>
                          <a:gs pos="0">
                            <a:srgbClr val="E1ECEE"/>
                          </a:gs>
                          <a:gs pos="100000">
                            <a:srgbClr val="262626"/>
                          </a:gs>
                        </a:gsLst>
                        <a:lin ang="5400000" scaled="0"/>
                      </a:gradFill>
                      <a:ln w="7600" cap="flat">
                        <a:noFill/>
                        <a:miter lim="800000"/>
                      </a:ln>
                    </p:spPr>
                  </p:sp>
                  <p:sp>
                    <p:nvSpPr>
                      <p:cNvPr id="2435" name="2434 Forma libre"/>
                      <p:cNvSpPr/>
                      <p:nvPr/>
                    </p:nvSpPr>
                    <p:spPr>
                      <a:xfrm>
                        <a:off x="4169289" y="1618907"/>
                        <a:ext cx="28502" cy="11219"/>
                      </a:xfrm>
                      <a:custGeom>
                        <a:avLst/>
                        <a:gdLst/>
                        <a:ahLst/>
                        <a:cxnLst/>
                        <a:rect l="0" t="0" r="0" b="0"/>
                        <a:pathLst>
                          <a:path w="28502" h="11219">
                            <a:moveTo>
                              <a:pt x="95" y="11219"/>
                            </a:moveTo>
                            <a:lnTo>
                              <a:pt x="28594" y="11114"/>
                            </a:lnTo>
                            <a:lnTo>
                              <a:pt x="22367" y="0"/>
                            </a:lnTo>
                            <a:lnTo>
                              <a:pt x="5882" y="0"/>
                            </a:lnTo>
                            <a:lnTo>
                              <a:pt x="95" y="11219"/>
                            </a:lnTo>
                            <a:close/>
                          </a:path>
                        </a:pathLst>
                      </a:custGeom>
                      <a:gradFill>
                        <a:gsLst>
                          <a:gs pos="0">
                            <a:srgbClr val="E1ECEE"/>
                          </a:gs>
                          <a:gs pos="100000">
                            <a:srgbClr val="262626"/>
                          </a:gs>
                        </a:gsLst>
                        <a:lin ang="5400000" scaled="0"/>
                      </a:gradFill>
                      <a:ln w="7600" cap="flat">
                        <a:noFill/>
                        <a:miter lim="800000"/>
                      </a:ln>
                    </p:spPr>
                  </p:sp>
                  <p:sp>
                    <p:nvSpPr>
                      <p:cNvPr id="2436" name="2435 Forma libre"/>
                      <p:cNvSpPr/>
                      <p:nvPr/>
                    </p:nvSpPr>
                    <p:spPr>
                      <a:xfrm>
                        <a:off x="4192213" y="1618907"/>
                        <a:ext cx="28502" cy="11219"/>
                      </a:xfrm>
                      <a:custGeom>
                        <a:avLst/>
                        <a:gdLst/>
                        <a:ahLst/>
                        <a:cxnLst/>
                        <a:rect l="0" t="0" r="0" b="0"/>
                        <a:pathLst>
                          <a:path w="28502" h="11219">
                            <a:moveTo>
                              <a:pt x="95" y="11219"/>
                            </a:moveTo>
                            <a:lnTo>
                              <a:pt x="28594" y="11114"/>
                            </a:lnTo>
                            <a:lnTo>
                              <a:pt x="22367" y="0"/>
                            </a:lnTo>
                            <a:lnTo>
                              <a:pt x="5882" y="0"/>
                            </a:lnTo>
                            <a:lnTo>
                              <a:pt x="95" y="11219"/>
                            </a:lnTo>
                            <a:close/>
                          </a:path>
                        </a:pathLst>
                      </a:custGeom>
                      <a:gradFill>
                        <a:gsLst>
                          <a:gs pos="0">
                            <a:srgbClr val="E1ECEE"/>
                          </a:gs>
                          <a:gs pos="100000">
                            <a:srgbClr val="262626"/>
                          </a:gs>
                        </a:gsLst>
                        <a:lin ang="5400000" scaled="0"/>
                      </a:gradFill>
                      <a:ln w="7600" cap="flat">
                        <a:noFill/>
                        <a:miter lim="800000"/>
                      </a:ln>
                    </p:spPr>
                  </p:sp>
                  <p:sp>
                    <p:nvSpPr>
                      <p:cNvPr id="2437" name="2436 Forma libre"/>
                      <p:cNvSpPr/>
                      <p:nvPr/>
                    </p:nvSpPr>
                    <p:spPr>
                      <a:xfrm>
                        <a:off x="4215426" y="1619229"/>
                        <a:ext cx="28502" cy="11219"/>
                      </a:xfrm>
                      <a:custGeom>
                        <a:avLst/>
                        <a:gdLst/>
                        <a:ahLst/>
                        <a:cxnLst/>
                        <a:rect l="0" t="0" r="0" b="0"/>
                        <a:pathLst>
                          <a:path w="28502" h="11219">
                            <a:moveTo>
                              <a:pt x="95" y="11219"/>
                            </a:moveTo>
                            <a:lnTo>
                              <a:pt x="28594" y="11114"/>
                            </a:lnTo>
                            <a:lnTo>
                              <a:pt x="22367" y="0"/>
                            </a:lnTo>
                            <a:lnTo>
                              <a:pt x="5882" y="0"/>
                            </a:lnTo>
                            <a:lnTo>
                              <a:pt x="95" y="11219"/>
                            </a:lnTo>
                            <a:close/>
                          </a:path>
                        </a:pathLst>
                      </a:custGeom>
                      <a:gradFill>
                        <a:gsLst>
                          <a:gs pos="0">
                            <a:srgbClr val="E1ECEE"/>
                          </a:gs>
                          <a:gs pos="100000">
                            <a:srgbClr val="262626"/>
                          </a:gs>
                        </a:gsLst>
                        <a:lin ang="5400000" scaled="0"/>
                      </a:gradFill>
                      <a:ln w="7600" cap="flat">
                        <a:noFill/>
                        <a:miter lim="800000"/>
                      </a:ln>
                    </p:spPr>
                  </p:sp>
                  <p:sp>
                    <p:nvSpPr>
                      <p:cNvPr id="2438" name="2437 Forma libre"/>
                      <p:cNvSpPr/>
                      <p:nvPr/>
                    </p:nvSpPr>
                    <p:spPr>
                      <a:xfrm>
                        <a:off x="4237635" y="1619229"/>
                        <a:ext cx="27998" cy="11219"/>
                      </a:xfrm>
                      <a:custGeom>
                        <a:avLst/>
                        <a:gdLst/>
                        <a:ahLst/>
                        <a:cxnLst/>
                        <a:rect l="0" t="0" r="0" b="0"/>
                        <a:pathLst>
                          <a:path w="27998" h="11219">
                            <a:moveTo>
                              <a:pt x="93" y="11219"/>
                            </a:moveTo>
                            <a:lnTo>
                              <a:pt x="28088" y="11114"/>
                            </a:lnTo>
                            <a:lnTo>
                              <a:pt x="21971" y="0"/>
                            </a:lnTo>
                            <a:lnTo>
                              <a:pt x="5778" y="0"/>
                            </a:lnTo>
                            <a:lnTo>
                              <a:pt x="93" y="11219"/>
                            </a:lnTo>
                            <a:close/>
                          </a:path>
                        </a:pathLst>
                      </a:custGeom>
                      <a:gradFill>
                        <a:gsLst>
                          <a:gs pos="0">
                            <a:srgbClr val="E1ECEE"/>
                          </a:gs>
                          <a:gs pos="100000">
                            <a:srgbClr val="262626"/>
                          </a:gs>
                        </a:gsLst>
                        <a:lin ang="5400000" scaled="0"/>
                      </a:gradFill>
                      <a:ln w="7600" cap="flat">
                        <a:noFill/>
                        <a:miter lim="800000"/>
                      </a:ln>
                    </p:spPr>
                  </p:sp>
                  <p:sp>
                    <p:nvSpPr>
                      <p:cNvPr id="2439" name="2438 Forma libre"/>
                      <p:cNvSpPr/>
                      <p:nvPr/>
                    </p:nvSpPr>
                    <p:spPr>
                      <a:xfrm>
                        <a:off x="4260409" y="1619238"/>
                        <a:ext cx="28208" cy="11219"/>
                      </a:xfrm>
                      <a:custGeom>
                        <a:avLst/>
                        <a:gdLst/>
                        <a:ahLst/>
                        <a:cxnLst/>
                        <a:rect l="0" t="0" r="0" b="0"/>
                        <a:pathLst>
                          <a:path w="28208" h="11219">
                            <a:moveTo>
                              <a:pt x="94" y="11219"/>
                            </a:moveTo>
                            <a:lnTo>
                              <a:pt x="28298" y="11114"/>
                            </a:lnTo>
                            <a:lnTo>
                              <a:pt x="22135" y="0"/>
                            </a:lnTo>
                            <a:lnTo>
                              <a:pt x="5821" y="0"/>
                            </a:lnTo>
                            <a:lnTo>
                              <a:pt x="94" y="11219"/>
                            </a:lnTo>
                            <a:close/>
                          </a:path>
                        </a:pathLst>
                      </a:custGeom>
                      <a:gradFill>
                        <a:gsLst>
                          <a:gs pos="0">
                            <a:srgbClr val="E1ECEE"/>
                          </a:gs>
                          <a:gs pos="100000">
                            <a:srgbClr val="262626"/>
                          </a:gs>
                        </a:gsLst>
                        <a:lin ang="5400000" scaled="0"/>
                      </a:gradFill>
                      <a:ln w="7600" cap="flat">
                        <a:noFill/>
                        <a:miter lim="800000"/>
                      </a:ln>
                    </p:spPr>
                  </p:sp>
                  <p:sp>
                    <p:nvSpPr>
                      <p:cNvPr id="2440" name="2439 Forma libre"/>
                      <p:cNvSpPr/>
                      <p:nvPr/>
                    </p:nvSpPr>
                    <p:spPr>
                      <a:xfrm>
                        <a:off x="4282618" y="1619238"/>
                        <a:ext cx="26796" cy="11219"/>
                      </a:xfrm>
                      <a:custGeom>
                        <a:avLst/>
                        <a:gdLst/>
                        <a:ahLst/>
                        <a:cxnLst/>
                        <a:rect l="0" t="0" r="0" b="0"/>
                        <a:pathLst>
                          <a:path w="26796" h="11219">
                            <a:moveTo>
                              <a:pt x="89" y="11219"/>
                            </a:moveTo>
                            <a:lnTo>
                              <a:pt x="26882" y="11114"/>
                            </a:lnTo>
                            <a:lnTo>
                              <a:pt x="21028" y="0"/>
                            </a:lnTo>
                            <a:lnTo>
                              <a:pt x="5529" y="0"/>
                            </a:lnTo>
                            <a:lnTo>
                              <a:pt x="89" y="11219"/>
                            </a:lnTo>
                            <a:close/>
                          </a:path>
                        </a:pathLst>
                      </a:custGeom>
                      <a:gradFill>
                        <a:gsLst>
                          <a:gs pos="0">
                            <a:srgbClr val="E1ECEE"/>
                          </a:gs>
                          <a:gs pos="100000">
                            <a:srgbClr val="262626"/>
                          </a:gs>
                        </a:gsLst>
                        <a:lin ang="5400000" scaled="0"/>
                      </a:gradFill>
                      <a:ln w="7600" cap="flat">
                        <a:noFill/>
                        <a:miter lim="800000"/>
                      </a:ln>
                    </p:spPr>
                  </p:sp>
                  <p:sp>
                    <p:nvSpPr>
                      <p:cNvPr id="2441" name="2440 Forma libre"/>
                      <p:cNvSpPr/>
                      <p:nvPr/>
                    </p:nvSpPr>
                    <p:spPr>
                      <a:xfrm>
                        <a:off x="4304774" y="1619238"/>
                        <a:ext cx="26796" cy="11219"/>
                      </a:xfrm>
                      <a:custGeom>
                        <a:avLst/>
                        <a:gdLst/>
                        <a:ahLst/>
                        <a:cxnLst/>
                        <a:rect l="0" t="0" r="0" b="0"/>
                        <a:pathLst>
                          <a:path w="26796" h="11219">
                            <a:moveTo>
                              <a:pt x="89" y="11219"/>
                            </a:moveTo>
                            <a:lnTo>
                              <a:pt x="26882" y="11114"/>
                            </a:lnTo>
                            <a:lnTo>
                              <a:pt x="21028" y="0"/>
                            </a:lnTo>
                            <a:lnTo>
                              <a:pt x="5529" y="0"/>
                            </a:lnTo>
                            <a:lnTo>
                              <a:pt x="89" y="11219"/>
                            </a:lnTo>
                            <a:close/>
                          </a:path>
                        </a:pathLst>
                      </a:custGeom>
                      <a:gradFill>
                        <a:gsLst>
                          <a:gs pos="0">
                            <a:srgbClr val="E1ECEE"/>
                          </a:gs>
                          <a:gs pos="100000">
                            <a:srgbClr val="262626"/>
                          </a:gs>
                        </a:gsLst>
                        <a:lin ang="5400000" scaled="0"/>
                      </a:gradFill>
                      <a:ln w="7600" cap="flat">
                        <a:noFill/>
                        <a:miter lim="800000"/>
                      </a:ln>
                    </p:spPr>
                  </p:sp>
                </p:grpSp>
              </p:grpSp>
              <p:sp>
                <p:nvSpPr>
                  <p:cNvPr id="2442" name="Rectangle"/>
                  <p:cNvSpPr/>
                  <p:nvPr/>
                </p:nvSpPr>
                <p:spPr>
                  <a:xfrm>
                    <a:off x="4039296" y="1644676"/>
                    <a:ext cx="524522" cy="8142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524522" h="8142">
                        <a:moveTo>
                          <a:pt x="0" y="0"/>
                        </a:moveTo>
                        <a:lnTo>
                          <a:pt x="524522" y="0"/>
                        </a:lnTo>
                        <a:lnTo>
                          <a:pt x="524522" y="8142"/>
                        </a:lnTo>
                        <a:lnTo>
                          <a:pt x="0" y="814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CAD4D6"/>
                      </a:gs>
                      <a:gs pos="100000">
                        <a:srgbClr val="707677"/>
                      </a:gs>
                    </a:gsLst>
                    <a:lin ang="0" scaled="0"/>
                  </a:gradFill>
                  <a:ln w="7600" cap="flat">
                    <a:noFill/>
                    <a:miter lim="800000"/>
                  </a:ln>
                </p:spPr>
              </p:sp>
              <p:grpSp>
                <p:nvGrpSpPr>
                  <p:cNvPr id="2671" name="2442 Grupo"/>
                  <p:cNvGrpSpPr/>
                  <p:nvPr/>
                </p:nvGrpSpPr>
                <p:grpSpPr>
                  <a:xfrm>
                    <a:off x="4045273" y="1620873"/>
                    <a:ext cx="333402" cy="9760"/>
                    <a:chOff x="4045273" y="1620873"/>
                    <a:chExt cx="333402" cy="9760"/>
                  </a:xfrm>
                </p:grpSpPr>
                <p:sp>
                  <p:nvSpPr>
                    <p:cNvPr id="2444" name="2443 Forma libre"/>
                    <p:cNvSpPr/>
                    <p:nvPr/>
                  </p:nvSpPr>
                  <p:spPr>
                    <a:xfrm>
                      <a:off x="4045313" y="1621151"/>
                      <a:ext cx="32893" cy="9230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32893" h="9230">
                          <a:moveTo>
                            <a:pt x="-157" y="9243"/>
                          </a:moveTo>
                          <a:lnTo>
                            <a:pt x="32853" y="8845"/>
                          </a:lnTo>
                          <a:lnTo>
                            <a:pt x="29020" y="251"/>
                          </a:lnTo>
                          <a:lnTo>
                            <a:pt x="3283" y="108"/>
                          </a:lnTo>
                          <a:lnTo>
                            <a:pt x="-157" y="9243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383B3B"/>
                        </a:gs>
                        <a:gs pos="100000">
                          <a:srgbClr val="161717"/>
                        </a:gs>
                      </a:gsLst>
                      <a:lin ang="0" scaled="0"/>
                    </a:gradFill>
                    <a:ln w="7600" cap="flat">
                      <a:noFill/>
                      <a:miter lim="800000"/>
                    </a:ln>
                  </p:spPr>
                </p:sp>
                <p:sp>
                  <p:nvSpPr>
                    <p:cNvPr id="2445" name="2444 Forma libre"/>
                    <p:cNvSpPr/>
                    <p:nvPr/>
                  </p:nvSpPr>
                  <p:spPr>
                    <a:xfrm>
                      <a:off x="4330498" y="1620966"/>
                      <a:ext cx="48246" cy="9548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48246" h="9548">
                          <a:moveTo>
                            <a:pt x="0" y="9480"/>
                          </a:moveTo>
                          <a:lnTo>
                            <a:pt x="48246" y="9359"/>
                          </a:lnTo>
                          <a:lnTo>
                            <a:pt x="45257" y="-26"/>
                          </a:lnTo>
                          <a:lnTo>
                            <a:pt x="3443" y="451"/>
                          </a:lnTo>
                          <a:lnTo>
                            <a:pt x="0" y="9480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383B3B"/>
                        </a:gs>
                        <a:gs pos="100000">
                          <a:srgbClr val="161717"/>
                        </a:gs>
                      </a:gsLst>
                      <a:lin ang="0" scaled="0"/>
                    </a:gradFill>
                    <a:ln w="7600" cap="flat">
                      <a:noFill/>
                      <a:miter lim="800000"/>
                    </a:ln>
                  </p:spPr>
                </p:sp>
                <p:grpSp>
                  <p:nvGrpSpPr>
                    <p:cNvPr id="2672" name="2445 Grupo"/>
                    <p:cNvGrpSpPr/>
                    <p:nvPr/>
                  </p:nvGrpSpPr>
                  <p:grpSpPr>
                    <a:xfrm>
                      <a:off x="4082317" y="1620873"/>
                      <a:ext cx="247391" cy="9760"/>
                      <a:chOff x="4082317" y="1620873"/>
                      <a:chExt cx="247391" cy="9760"/>
                    </a:xfrm>
                  </p:grpSpPr>
                  <p:sp>
                    <p:nvSpPr>
                      <p:cNvPr id="2447" name="2446 Forma libre"/>
                      <p:cNvSpPr/>
                      <p:nvPr/>
                    </p:nvSpPr>
                    <p:spPr>
                      <a:xfrm>
                        <a:off x="4082394" y="1621122"/>
                        <a:ext cx="21869" cy="9135"/>
                      </a:xfrm>
                      <a:custGeom>
                        <a:avLst/>
                        <a:gdLst/>
                        <a:ahLst/>
                        <a:cxnLst/>
                        <a:rect l="0" t="0" r="0" b="0"/>
                        <a:pathLst>
                          <a:path w="21869" h="9135">
                            <a:moveTo>
                              <a:pt x="0" y="9135"/>
                            </a:moveTo>
                            <a:lnTo>
                              <a:pt x="21869" y="9135"/>
                            </a:lnTo>
                            <a:lnTo>
                              <a:pt x="19638" y="0"/>
                            </a:lnTo>
                            <a:lnTo>
                              <a:pt x="2678" y="0"/>
                            </a:lnTo>
                            <a:lnTo>
                              <a:pt x="0" y="9135"/>
                            </a:lnTo>
                            <a:close/>
                          </a:path>
                        </a:pathLst>
                      </a:custGeom>
                      <a:gradFill>
                        <a:gsLst>
                          <a:gs pos="0">
                            <a:srgbClr val="383B3B"/>
                          </a:gs>
                          <a:gs pos="100000">
                            <a:srgbClr val="161717"/>
                          </a:gs>
                        </a:gsLst>
                        <a:lin ang="0" scaled="0"/>
                      </a:gradFill>
                      <a:ln w="7600" cap="flat">
                        <a:noFill/>
                        <a:miter lim="800000"/>
                      </a:ln>
                    </p:spPr>
                  </p:sp>
                  <p:sp>
                    <p:nvSpPr>
                      <p:cNvPr id="2448" name="2447 Forma libre"/>
                      <p:cNvSpPr/>
                      <p:nvPr/>
                    </p:nvSpPr>
                    <p:spPr>
                      <a:xfrm>
                        <a:off x="4105688" y="1621175"/>
                        <a:ext cx="22035" cy="9071"/>
                      </a:xfrm>
                      <a:custGeom>
                        <a:avLst/>
                        <a:gdLst/>
                        <a:ahLst/>
                        <a:cxnLst/>
                        <a:rect l="0" t="0" r="0" b="0"/>
                        <a:pathLst>
                          <a:path w="22035" h="9071">
                            <a:moveTo>
                              <a:pt x="0" y="9134"/>
                            </a:moveTo>
                            <a:lnTo>
                              <a:pt x="21993" y="9134"/>
                            </a:lnTo>
                            <a:lnTo>
                              <a:pt x="18711" y="0"/>
                            </a:lnTo>
                            <a:lnTo>
                              <a:pt x="2552" y="0"/>
                            </a:lnTo>
                            <a:lnTo>
                              <a:pt x="0" y="9134"/>
                            </a:lnTo>
                            <a:close/>
                          </a:path>
                        </a:pathLst>
                      </a:custGeom>
                      <a:gradFill>
                        <a:gsLst>
                          <a:gs pos="0">
                            <a:srgbClr val="383B3B"/>
                          </a:gs>
                          <a:gs pos="100000">
                            <a:srgbClr val="161717"/>
                          </a:gs>
                        </a:gsLst>
                        <a:lin ang="0" scaled="0"/>
                      </a:gradFill>
                      <a:ln w="7600" cap="flat">
                        <a:noFill/>
                        <a:miter lim="800000"/>
                      </a:ln>
                    </p:spPr>
                  </p:sp>
                  <p:sp>
                    <p:nvSpPr>
                      <p:cNvPr id="2449" name="2448 Forma libre"/>
                      <p:cNvSpPr/>
                      <p:nvPr/>
                    </p:nvSpPr>
                    <p:spPr>
                      <a:xfrm>
                        <a:off x="4128764" y="1621202"/>
                        <a:ext cx="21869" cy="9135"/>
                      </a:xfrm>
                      <a:custGeom>
                        <a:avLst/>
                        <a:gdLst/>
                        <a:ahLst/>
                        <a:cxnLst/>
                        <a:rect l="0" t="0" r="0" b="0"/>
                        <a:pathLst>
                          <a:path w="21869" h="9135">
                            <a:moveTo>
                              <a:pt x="0" y="9135"/>
                            </a:moveTo>
                            <a:lnTo>
                              <a:pt x="21869" y="9135"/>
                            </a:lnTo>
                            <a:lnTo>
                              <a:pt x="19638" y="0"/>
                            </a:lnTo>
                            <a:lnTo>
                              <a:pt x="2678" y="0"/>
                            </a:lnTo>
                            <a:lnTo>
                              <a:pt x="0" y="9135"/>
                            </a:lnTo>
                            <a:close/>
                          </a:path>
                        </a:pathLst>
                      </a:custGeom>
                      <a:gradFill>
                        <a:gsLst>
                          <a:gs pos="0">
                            <a:srgbClr val="383B3B"/>
                          </a:gs>
                          <a:gs pos="100000">
                            <a:srgbClr val="161717"/>
                          </a:gs>
                        </a:gsLst>
                        <a:lin ang="0" scaled="0"/>
                      </a:gradFill>
                      <a:ln w="7600" cap="flat">
                        <a:noFill/>
                        <a:miter lim="800000"/>
                      </a:ln>
                    </p:spPr>
                  </p:sp>
                  <p:sp>
                    <p:nvSpPr>
                      <p:cNvPr id="2450" name="2449 Forma libre"/>
                      <p:cNvSpPr/>
                      <p:nvPr/>
                    </p:nvSpPr>
                    <p:spPr>
                      <a:xfrm>
                        <a:off x="4151112" y="1621235"/>
                        <a:ext cx="22035" cy="9071"/>
                      </a:xfrm>
                      <a:custGeom>
                        <a:avLst/>
                        <a:gdLst/>
                        <a:ahLst/>
                        <a:cxnLst/>
                        <a:rect l="0" t="0" r="0" b="0"/>
                        <a:pathLst>
                          <a:path w="22035" h="9071">
                            <a:moveTo>
                              <a:pt x="0" y="9134"/>
                            </a:moveTo>
                            <a:lnTo>
                              <a:pt x="21993" y="9134"/>
                            </a:lnTo>
                            <a:lnTo>
                              <a:pt x="18711" y="0"/>
                            </a:lnTo>
                            <a:lnTo>
                              <a:pt x="2552" y="0"/>
                            </a:lnTo>
                            <a:lnTo>
                              <a:pt x="0" y="9134"/>
                            </a:lnTo>
                            <a:close/>
                          </a:path>
                        </a:pathLst>
                      </a:custGeom>
                      <a:gradFill>
                        <a:gsLst>
                          <a:gs pos="0">
                            <a:srgbClr val="383B3B"/>
                          </a:gs>
                          <a:gs pos="100000">
                            <a:srgbClr val="161717"/>
                          </a:gs>
                        </a:gsLst>
                        <a:lin ang="0" scaled="0"/>
                      </a:gradFill>
                      <a:ln w="7600" cap="flat">
                        <a:noFill/>
                        <a:miter lim="800000"/>
                      </a:ln>
                    </p:spPr>
                  </p:sp>
                  <p:sp>
                    <p:nvSpPr>
                      <p:cNvPr id="2451" name="2450 Forma libre"/>
                      <p:cNvSpPr/>
                      <p:nvPr/>
                    </p:nvSpPr>
                    <p:spPr>
                      <a:xfrm>
                        <a:off x="4173183" y="1621202"/>
                        <a:ext cx="21869" cy="9135"/>
                      </a:xfrm>
                      <a:custGeom>
                        <a:avLst/>
                        <a:gdLst/>
                        <a:ahLst/>
                        <a:cxnLst/>
                        <a:rect l="0" t="0" r="0" b="0"/>
                        <a:pathLst>
                          <a:path w="21869" h="9135">
                            <a:moveTo>
                              <a:pt x="0" y="9135"/>
                            </a:moveTo>
                            <a:lnTo>
                              <a:pt x="21869" y="9135"/>
                            </a:lnTo>
                            <a:lnTo>
                              <a:pt x="19638" y="0"/>
                            </a:lnTo>
                            <a:lnTo>
                              <a:pt x="2678" y="0"/>
                            </a:lnTo>
                            <a:lnTo>
                              <a:pt x="0" y="9135"/>
                            </a:lnTo>
                            <a:close/>
                          </a:path>
                        </a:pathLst>
                      </a:custGeom>
                      <a:gradFill>
                        <a:gsLst>
                          <a:gs pos="0">
                            <a:srgbClr val="383B3B"/>
                          </a:gs>
                          <a:gs pos="100000">
                            <a:srgbClr val="161717"/>
                          </a:gs>
                        </a:gsLst>
                        <a:lin ang="0" scaled="0"/>
                      </a:gradFill>
                      <a:ln w="7600" cap="flat">
                        <a:noFill/>
                        <a:miter lim="800000"/>
                      </a:ln>
                    </p:spPr>
                  </p:sp>
                  <p:sp>
                    <p:nvSpPr>
                      <p:cNvPr id="2452" name="2451 Forma libre"/>
                      <p:cNvSpPr/>
                      <p:nvPr/>
                    </p:nvSpPr>
                    <p:spPr>
                      <a:xfrm>
                        <a:off x="4196476" y="1621260"/>
                        <a:ext cx="22035" cy="9071"/>
                      </a:xfrm>
                      <a:custGeom>
                        <a:avLst/>
                        <a:gdLst/>
                        <a:ahLst/>
                        <a:cxnLst/>
                        <a:rect l="0" t="0" r="0" b="0"/>
                        <a:pathLst>
                          <a:path w="22035" h="9071">
                            <a:moveTo>
                              <a:pt x="0" y="9134"/>
                            </a:moveTo>
                            <a:lnTo>
                              <a:pt x="21993" y="9134"/>
                            </a:lnTo>
                            <a:lnTo>
                              <a:pt x="18711" y="0"/>
                            </a:lnTo>
                            <a:lnTo>
                              <a:pt x="2552" y="0"/>
                            </a:lnTo>
                            <a:lnTo>
                              <a:pt x="0" y="9134"/>
                            </a:lnTo>
                            <a:close/>
                          </a:path>
                        </a:pathLst>
                      </a:custGeom>
                      <a:gradFill>
                        <a:gsLst>
                          <a:gs pos="0">
                            <a:srgbClr val="383B3B"/>
                          </a:gs>
                          <a:gs pos="100000">
                            <a:srgbClr val="161717"/>
                          </a:gs>
                        </a:gsLst>
                        <a:lin ang="0" scaled="0"/>
                      </a:gradFill>
                      <a:ln w="7600" cap="flat">
                        <a:noFill/>
                        <a:miter lim="800000"/>
                      </a:ln>
                    </p:spPr>
                  </p:sp>
                  <p:sp>
                    <p:nvSpPr>
                      <p:cNvPr id="2453" name="2452 Forma libre"/>
                      <p:cNvSpPr/>
                      <p:nvPr/>
                    </p:nvSpPr>
                    <p:spPr>
                      <a:xfrm>
                        <a:off x="4218834" y="1621047"/>
                        <a:ext cx="21796" cy="9309"/>
                      </a:xfrm>
                      <a:custGeom>
                        <a:avLst/>
                        <a:gdLst/>
                        <a:ahLst/>
                        <a:cxnLst/>
                        <a:rect l="0" t="0" r="0" b="0"/>
                        <a:pathLst>
                          <a:path w="21796" h="9309">
                            <a:moveTo>
                              <a:pt x="0" y="9373"/>
                            </a:moveTo>
                            <a:lnTo>
                              <a:pt x="21868" y="9373"/>
                            </a:lnTo>
                            <a:lnTo>
                              <a:pt x="18064" y="33"/>
                            </a:lnTo>
                            <a:lnTo>
                              <a:pt x="2677" y="238"/>
                            </a:lnTo>
                            <a:lnTo>
                              <a:pt x="0" y="9373"/>
                            </a:lnTo>
                            <a:close/>
                          </a:path>
                        </a:pathLst>
                      </a:custGeom>
                      <a:gradFill>
                        <a:gsLst>
                          <a:gs pos="0">
                            <a:srgbClr val="383B3B"/>
                          </a:gs>
                          <a:gs pos="100000">
                            <a:srgbClr val="161717"/>
                          </a:gs>
                        </a:gsLst>
                        <a:lin ang="0" scaled="0"/>
                      </a:gradFill>
                      <a:ln w="7600" cap="flat">
                        <a:noFill/>
                        <a:miter lim="800000"/>
                      </a:ln>
                    </p:spPr>
                  </p:sp>
                  <p:sp>
                    <p:nvSpPr>
                      <p:cNvPr id="2454" name="2453 Forma libre"/>
                      <p:cNvSpPr/>
                      <p:nvPr/>
                    </p:nvSpPr>
                    <p:spPr>
                      <a:xfrm>
                        <a:off x="4240941" y="1621315"/>
                        <a:ext cx="22035" cy="9071"/>
                      </a:xfrm>
                      <a:custGeom>
                        <a:avLst/>
                        <a:gdLst/>
                        <a:ahLst/>
                        <a:cxnLst/>
                        <a:rect l="0" t="0" r="0" b="0"/>
                        <a:pathLst>
                          <a:path w="22035" h="9071">
                            <a:moveTo>
                              <a:pt x="0" y="9134"/>
                            </a:moveTo>
                            <a:lnTo>
                              <a:pt x="21993" y="9134"/>
                            </a:lnTo>
                            <a:lnTo>
                              <a:pt x="18711" y="0"/>
                            </a:lnTo>
                            <a:lnTo>
                              <a:pt x="2552" y="0"/>
                            </a:lnTo>
                            <a:lnTo>
                              <a:pt x="0" y="9134"/>
                            </a:lnTo>
                            <a:close/>
                          </a:path>
                        </a:pathLst>
                      </a:custGeom>
                      <a:gradFill>
                        <a:gsLst>
                          <a:gs pos="0">
                            <a:srgbClr val="383B3B"/>
                          </a:gs>
                          <a:gs pos="100000">
                            <a:srgbClr val="161717"/>
                          </a:gs>
                        </a:gsLst>
                        <a:lin ang="0" scaled="0"/>
                      </a:gradFill>
                      <a:ln w="7600" cap="flat">
                        <a:noFill/>
                        <a:miter lim="800000"/>
                      </a:ln>
                    </p:spPr>
                  </p:sp>
                  <p:sp>
                    <p:nvSpPr>
                      <p:cNvPr id="2455" name="2454 Forma libre"/>
                      <p:cNvSpPr/>
                      <p:nvPr/>
                    </p:nvSpPr>
                    <p:spPr>
                      <a:xfrm>
                        <a:off x="4263969" y="1620708"/>
                        <a:ext cx="21796" cy="9309"/>
                      </a:xfrm>
                      <a:custGeom>
                        <a:avLst/>
                        <a:gdLst/>
                        <a:ahLst/>
                        <a:cxnLst/>
                        <a:rect l="0" t="0" r="0" b="0"/>
                        <a:pathLst>
                          <a:path w="21796" h="9309">
                            <a:moveTo>
                              <a:pt x="0" y="9373"/>
                            </a:moveTo>
                            <a:lnTo>
                              <a:pt x="21868" y="9373"/>
                            </a:lnTo>
                            <a:lnTo>
                              <a:pt x="18064" y="33"/>
                            </a:lnTo>
                            <a:lnTo>
                              <a:pt x="2677" y="238"/>
                            </a:lnTo>
                            <a:lnTo>
                              <a:pt x="0" y="9373"/>
                            </a:lnTo>
                            <a:close/>
                          </a:path>
                        </a:pathLst>
                      </a:custGeom>
                      <a:gradFill>
                        <a:gsLst>
                          <a:gs pos="0">
                            <a:srgbClr val="383B3B"/>
                          </a:gs>
                          <a:gs pos="100000">
                            <a:srgbClr val="161717"/>
                          </a:gs>
                        </a:gsLst>
                        <a:lin ang="0" scaled="0"/>
                      </a:gradFill>
                      <a:ln w="7600" cap="flat">
                        <a:noFill/>
                        <a:miter lim="800000"/>
                      </a:ln>
                    </p:spPr>
                  </p:sp>
                  <p:sp>
                    <p:nvSpPr>
                      <p:cNvPr id="2456" name="2455 Forma libre"/>
                      <p:cNvSpPr/>
                      <p:nvPr/>
                    </p:nvSpPr>
                    <p:spPr>
                      <a:xfrm>
                        <a:off x="4286076" y="1620976"/>
                        <a:ext cx="22035" cy="9071"/>
                      </a:xfrm>
                      <a:custGeom>
                        <a:avLst/>
                        <a:gdLst/>
                        <a:ahLst/>
                        <a:cxnLst/>
                        <a:rect l="0" t="0" r="0" b="0"/>
                        <a:pathLst>
                          <a:path w="22035" h="9071">
                            <a:moveTo>
                              <a:pt x="0" y="9134"/>
                            </a:moveTo>
                            <a:lnTo>
                              <a:pt x="21993" y="9134"/>
                            </a:lnTo>
                            <a:lnTo>
                              <a:pt x="18711" y="0"/>
                            </a:lnTo>
                            <a:lnTo>
                              <a:pt x="2552" y="0"/>
                            </a:lnTo>
                            <a:lnTo>
                              <a:pt x="0" y="9134"/>
                            </a:lnTo>
                            <a:close/>
                          </a:path>
                        </a:pathLst>
                      </a:custGeom>
                      <a:gradFill>
                        <a:gsLst>
                          <a:gs pos="0">
                            <a:srgbClr val="383B3B"/>
                          </a:gs>
                          <a:gs pos="100000">
                            <a:srgbClr val="161717"/>
                          </a:gs>
                        </a:gsLst>
                        <a:lin ang="0" scaled="0"/>
                      </a:gradFill>
                      <a:ln w="7600" cap="flat">
                        <a:noFill/>
                        <a:miter lim="800000"/>
                      </a:ln>
                    </p:spPr>
                  </p:sp>
                  <p:sp>
                    <p:nvSpPr>
                      <p:cNvPr id="2457" name="2456 Forma libre"/>
                      <p:cNvSpPr/>
                      <p:nvPr/>
                    </p:nvSpPr>
                    <p:spPr>
                      <a:xfrm>
                        <a:off x="4307850" y="1620827"/>
                        <a:ext cx="22035" cy="9071"/>
                      </a:xfrm>
                      <a:custGeom>
                        <a:avLst/>
                        <a:gdLst/>
                        <a:ahLst/>
                        <a:cxnLst/>
                        <a:rect l="0" t="0" r="0" b="0"/>
                        <a:pathLst>
                          <a:path w="22035" h="9071">
                            <a:moveTo>
                              <a:pt x="0" y="9134"/>
                            </a:moveTo>
                            <a:lnTo>
                              <a:pt x="21993" y="9134"/>
                            </a:lnTo>
                            <a:lnTo>
                              <a:pt x="18711" y="0"/>
                            </a:lnTo>
                            <a:lnTo>
                              <a:pt x="2552" y="0"/>
                            </a:lnTo>
                            <a:lnTo>
                              <a:pt x="0" y="9134"/>
                            </a:lnTo>
                            <a:close/>
                          </a:path>
                        </a:pathLst>
                      </a:custGeom>
                      <a:gradFill>
                        <a:gsLst>
                          <a:gs pos="0">
                            <a:srgbClr val="383B3B"/>
                          </a:gs>
                          <a:gs pos="100000">
                            <a:srgbClr val="161717"/>
                          </a:gs>
                        </a:gsLst>
                        <a:lin ang="0" scaled="0"/>
                      </a:gradFill>
                      <a:ln w="7600" cap="flat">
                        <a:noFill/>
                        <a:miter lim="800000"/>
                      </a:ln>
                    </p:spPr>
                  </p:sp>
                </p:grpSp>
              </p:grpSp>
              <p:grpSp>
                <p:nvGrpSpPr>
                  <p:cNvPr id="2686" name="2457 Grupo"/>
                  <p:cNvGrpSpPr/>
                  <p:nvPr/>
                </p:nvGrpSpPr>
                <p:grpSpPr>
                  <a:xfrm>
                    <a:off x="4043143" y="1623834"/>
                    <a:ext cx="338088" cy="11458"/>
                    <a:chOff x="4043143" y="1623834"/>
                    <a:chExt cx="338088" cy="11458"/>
                  </a:xfrm>
                </p:grpSpPr>
                <p:sp>
                  <p:nvSpPr>
                    <p:cNvPr id="2459" name="2458 Forma libre"/>
                    <p:cNvSpPr/>
                    <p:nvPr/>
                  </p:nvSpPr>
                  <p:spPr>
                    <a:xfrm>
                      <a:off x="4043074" y="1624221"/>
                      <a:ext cx="56047" cy="11219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56047" h="11219">
                          <a:moveTo>
                            <a:pt x="66" y="10460"/>
                          </a:moveTo>
                          <a:lnTo>
                            <a:pt x="55941" y="11148"/>
                          </a:lnTo>
                          <a:lnTo>
                            <a:pt x="48265" y="-43"/>
                          </a:lnTo>
                          <a:lnTo>
                            <a:pt x="3476" y="196"/>
                          </a:lnTo>
                          <a:lnTo>
                            <a:pt x="66" y="10460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E1ECEE"/>
                        </a:gs>
                        <a:gs pos="100000">
                          <a:srgbClr val="262626"/>
                        </a:gs>
                      </a:gsLst>
                      <a:lin ang="5400000" scaled="0"/>
                    </a:gradFill>
                    <a:ln w="7600" cap="flat">
                      <a:noFill/>
                      <a:miter lim="800000"/>
                    </a:ln>
                  </p:spPr>
                </p:sp>
                <p:sp>
                  <p:nvSpPr>
                    <p:cNvPr id="2460" name="2459 Forma libre"/>
                    <p:cNvSpPr/>
                    <p:nvPr/>
                  </p:nvSpPr>
                  <p:spPr>
                    <a:xfrm>
                      <a:off x="4091487" y="1624047"/>
                      <a:ext cx="28502" cy="11219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8502" h="11219">
                          <a:moveTo>
                            <a:pt x="95" y="11219"/>
                          </a:moveTo>
                          <a:lnTo>
                            <a:pt x="28594" y="11114"/>
                          </a:lnTo>
                          <a:lnTo>
                            <a:pt x="22367" y="0"/>
                          </a:lnTo>
                          <a:lnTo>
                            <a:pt x="5882" y="0"/>
                          </a:lnTo>
                          <a:lnTo>
                            <a:pt x="95" y="11219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E1ECEE"/>
                        </a:gs>
                        <a:gs pos="100000">
                          <a:srgbClr val="262626"/>
                        </a:gs>
                      </a:gsLst>
                      <a:lin ang="5400000" scaled="0"/>
                    </a:gradFill>
                    <a:ln w="7600" cap="flat">
                      <a:noFill/>
                      <a:miter lim="800000"/>
                    </a:ln>
                  </p:spPr>
                </p:sp>
                <p:sp>
                  <p:nvSpPr>
                    <p:cNvPr id="2461" name="2460 Forma libre"/>
                    <p:cNvSpPr/>
                    <p:nvPr/>
                  </p:nvSpPr>
                  <p:spPr>
                    <a:xfrm>
                      <a:off x="4114411" y="1624047"/>
                      <a:ext cx="28502" cy="11219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8502" h="11219">
                          <a:moveTo>
                            <a:pt x="95" y="11219"/>
                          </a:moveTo>
                          <a:lnTo>
                            <a:pt x="28594" y="11114"/>
                          </a:lnTo>
                          <a:lnTo>
                            <a:pt x="22367" y="0"/>
                          </a:lnTo>
                          <a:lnTo>
                            <a:pt x="5882" y="0"/>
                          </a:lnTo>
                          <a:lnTo>
                            <a:pt x="95" y="11219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E1ECEE"/>
                        </a:gs>
                        <a:gs pos="100000">
                          <a:srgbClr val="262626"/>
                        </a:gs>
                      </a:gsLst>
                      <a:lin ang="5400000" scaled="0"/>
                    </a:gradFill>
                    <a:ln w="7600" cap="flat">
                      <a:noFill/>
                      <a:miter lim="800000"/>
                    </a:ln>
                  </p:spPr>
                </p:sp>
                <p:sp>
                  <p:nvSpPr>
                    <p:cNvPr id="2462" name="2461 Forma libre"/>
                    <p:cNvSpPr/>
                    <p:nvPr/>
                  </p:nvSpPr>
                  <p:spPr>
                    <a:xfrm>
                      <a:off x="4138104" y="1623940"/>
                      <a:ext cx="28502" cy="11219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8502" h="11219">
                          <a:moveTo>
                            <a:pt x="95" y="11219"/>
                          </a:moveTo>
                          <a:lnTo>
                            <a:pt x="28594" y="11114"/>
                          </a:lnTo>
                          <a:lnTo>
                            <a:pt x="22367" y="0"/>
                          </a:lnTo>
                          <a:lnTo>
                            <a:pt x="5882" y="0"/>
                          </a:lnTo>
                          <a:lnTo>
                            <a:pt x="95" y="11219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E1ECEE"/>
                        </a:gs>
                        <a:gs pos="100000">
                          <a:srgbClr val="262626"/>
                        </a:gs>
                      </a:gsLst>
                      <a:lin ang="5400000" scaled="0"/>
                    </a:gradFill>
                    <a:ln w="7600" cap="flat">
                      <a:noFill/>
                      <a:miter lim="800000"/>
                    </a:ln>
                  </p:spPr>
                </p:sp>
                <p:sp>
                  <p:nvSpPr>
                    <p:cNvPr id="2463" name="2462 Forma libre"/>
                    <p:cNvSpPr/>
                    <p:nvPr/>
                  </p:nvSpPr>
                  <p:spPr>
                    <a:xfrm>
                      <a:off x="4160310" y="1623940"/>
                      <a:ext cx="27998" cy="11219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7998" h="11219">
                          <a:moveTo>
                            <a:pt x="93" y="11219"/>
                          </a:moveTo>
                          <a:lnTo>
                            <a:pt x="28088" y="11114"/>
                          </a:lnTo>
                          <a:lnTo>
                            <a:pt x="21971" y="0"/>
                          </a:lnTo>
                          <a:lnTo>
                            <a:pt x="5778" y="0"/>
                          </a:lnTo>
                          <a:lnTo>
                            <a:pt x="93" y="11219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E1ECEE"/>
                        </a:gs>
                        <a:gs pos="100000">
                          <a:srgbClr val="262626"/>
                        </a:gs>
                      </a:gsLst>
                      <a:lin ang="5400000" scaled="0"/>
                    </a:gradFill>
                    <a:ln w="7600" cap="flat">
                      <a:noFill/>
                      <a:miter lim="800000"/>
                    </a:ln>
                  </p:spPr>
                </p:sp>
                <p:sp>
                  <p:nvSpPr>
                    <p:cNvPr id="2464" name="2463 Forma libre"/>
                    <p:cNvSpPr/>
                    <p:nvPr/>
                  </p:nvSpPr>
                  <p:spPr>
                    <a:xfrm>
                      <a:off x="4182235" y="1623940"/>
                      <a:ext cx="28502" cy="11219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8502" h="11219">
                          <a:moveTo>
                            <a:pt x="95" y="11219"/>
                          </a:moveTo>
                          <a:lnTo>
                            <a:pt x="28594" y="11114"/>
                          </a:lnTo>
                          <a:lnTo>
                            <a:pt x="22367" y="0"/>
                          </a:lnTo>
                          <a:lnTo>
                            <a:pt x="5882" y="0"/>
                          </a:lnTo>
                          <a:lnTo>
                            <a:pt x="95" y="11219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E1ECEE"/>
                        </a:gs>
                        <a:gs pos="100000">
                          <a:srgbClr val="262626"/>
                        </a:gs>
                      </a:gsLst>
                      <a:lin ang="5400000" scaled="0"/>
                    </a:gradFill>
                    <a:ln w="7600" cap="flat">
                      <a:noFill/>
                      <a:miter lim="800000"/>
                    </a:ln>
                  </p:spPr>
                </p:sp>
                <p:sp>
                  <p:nvSpPr>
                    <p:cNvPr id="2465" name="2464 Forma libre"/>
                    <p:cNvSpPr/>
                    <p:nvPr/>
                  </p:nvSpPr>
                  <p:spPr>
                    <a:xfrm>
                      <a:off x="4205158" y="1623940"/>
                      <a:ext cx="28502" cy="11219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8502" h="11219">
                          <a:moveTo>
                            <a:pt x="95" y="11219"/>
                          </a:moveTo>
                          <a:lnTo>
                            <a:pt x="28594" y="11114"/>
                          </a:lnTo>
                          <a:lnTo>
                            <a:pt x="22367" y="0"/>
                          </a:lnTo>
                          <a:lnTo>
                            <a:pt x="5882" y="0"/>
                          </a:lnTo>
                          <a:lnTo>
                            <a:pt x="95" y="11219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E1ECEE"/>
                        </a:gs>
                        <a:gs pos="100000">
                          <a:srgbClr val="262626"/>
                        </a:gs>
                      </a:gsLst>
                      <a:lin ang="5400000" scaled="0"/>
                    </a:gradFill>
                    <a:ln w="7600" cap="flat">
                      <a:noFill/>
                      <a:miter lim="800000"/>
                    </a:ln>
                  </p:spPr>
                </p:sp>
                <p:sp>
                  <p:nvSpPr>
                    <p:cNvPr id="2466" name="2465 Forma libre"/>
                    <p:cNvSpPr/>
                    <p:nvPr/>
                  </p:nvSpPr>
                  <p:spPr>
                    <a:xfrm>
                      <a:off x="4228372" y="1624263"/>
                      <a:ext cx="28502" cy="11219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8502" h="11219">
                          <a:moveTo>
                            <a:pt x="95" y="11219"/>
                          </a:moveTo>
                          <a:lnTo>
                            <a:pt x="28594" y="11114"/>
                          </a:lnTo>
                          <a:lnTo>
                            <a:pt x="22367" y="0"/>
                          </a:lnTo>
                          <a:lnTo>
                            <a:pt x="5882" y="0"/>
                          </a:lnTo>
                          <a:lnTo>
                            <a:pt x="95" y="11219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E1ECEE"/>
                        </a:gs>
                        <a:gs pos="100000">
                          <a:srgbClr val="262626"/>
                        </a:gs>
                      </a:gsLst>
                      <a:lin ang="5400000" scaled="0"/>
                    </a:gradFill>
                    <a:ln w="7600" cap="flat">
                      <a:noFill/>
                      <a:miter lim="800000"/>
                    </a:ln>
                  </p:spPr>
                </p:sp>
                <p:sp>
                  <p:nvSpPr>
                    <p:cNvPr id="2467" name="2466 Forma libre"/>
                    <p:cNvSpPr/>
                    <p:nvPr/>
                  </p:nvSpPr>
                  <p:spPr>
                    <a:xfrm>
                      <a:off x="4250579" y="1624263"/>
                      <a:ext cx="27998" cy="11219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7998" h="11219">
                          <a:moveTo>
                            <a:pt x="93" y="11219"/>
                          </a:moveTo>
                          <a:lnTo>
                            <a:pt x="28088" y="11114"/>
                          </a:lnTo>
                          <a:lnTo>
                            <a:pt x="21971" y="0"/>
                          </a:lnTo>
                          <a:lnTo>
                            <a:pt x="5778" y="0"/>
                          </a:lnTo>
                          <a:lnTo>
                            <a:pt x="93" y="11219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E1ECEE"/>
                        </a:gs>
                        <a:gs pos="100000">
                          <a:srgbClr val="262626"/>
                        </a:gs>
                      </a:gsLst>
                      <a:lin ang="5400000" scaled="0"/>
                    </a:gradFill>
                    <a:ln w="7600" cap="flat">
                      <a:noFill/>
                      <a:miter lim="800000"/>
                    </a:ln>
                  </p:spPr>
                </p:sp>
                <p:sp>
                  <p:nvSpPr>
                    <p:cNvPr id="2468" name="2467 Forma libre"/>
                    <p:cNvSpPr/>
                    <p:nvPr/>
                  </p:nvSpPr>
                  <p:spPr>
                    <a:xfrm>
                      <a:off x="4273353" y="1624272"/>
                      <a:ext cx="28208" cy="11219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8208" h="11219">
                          <a:moveTo>
                            <a:pt x="94" y="11219"/>
                          </a:moveTo>
                          <a:lnTo>
                            <a:pt x="28298" y="11114"/>
                          </a:lnTo>
                          <a:lnTo>
                            <a:pt x="22135" y="0"/>
                          </a:lnTo>
                          <a:lnTo>
                            <a:pt x="5821" y="0"/>
                          </a:lnTo>
                          <a:lnTo>
                            <a:pt x="94" y="11219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E1ECEE"/>
                        </a:gs>
                        <a:gs pos="100000">
                          <a:srgbClr val="262626"/>
                        </a:gs>
                      </a:gsLst>
                      <a:lin ang="5400000" scaled="0"/>
                    </a:gradFill>
                    <a:ln w="7600" cap="flat">
                      <a:noFill/>
                      <a:miter lim="800000"/>
                    </a:ln>
                  </p:spPr>
                </p:sp>
                <p:sp>
                  <p:nvSpPr>
                    <p:cNvPr id="2469" name="2468 Forma libre"/>
                    <p:cNvSpPr/>
                    <p:nvPr/>
                  </p:nvSpPr>
                  <p:spPr>
                    <a:xfrm>
                      <a:off x="4295561" y="1624272"/>
                      <a:ext cx="26796" cy="11219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6796" h="11219">
                          <a:moveTo>
                            <a:pt x="89" y="11219"/>
                          </a:moveTo>
                          <a:lnTo>
                            <a:pt x="26882" y="11114"/>
                          </a:lnTo>
                          <a:lnTo>
                            <a:pt x="21028" y="0"/>
                          </a:lnTo>
                          <a:lnTo>
                            <a:pt x="5530" y="0"/>
                          </a:lnTo>
                          <a:lnTo>
                            <a:pt x="89" y="11219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E1ECEE"/>
                        </a:gs>
                        <a:gs pos="100000">
                          <a:srgbClr val="262626"/>
                        </a:gs>
                      </a:gsLst>
                      <a:lin ang="5400000" scaled="0"/>
                    </a:gradFill>
                    <a:ln w="7600" cap="flat">
                      <a:noFill/>
                      <a:miter lim="800000"/>
                    </a:ln>
                  </p:spPr>
                </p:sp>
                <p:sp>
                  <p:nvSpPr>
                    <p:cNvPr id="2470" name="2469 Forma libre"/>
                    <p:cNvSpPr/>
                    <p:nvPr/>
                  </p:nvSpPr>
                  <p:spPr>
                    <a:xfrm>
                      <a:off x="4316605" y="1624047"/>
                      <a:ext cx="64430" cy="11219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64430" h="11219">
                          <a:moveTo>
                            <a:pt x="0" y="11219"/>
                          </a:moveTo>
                          <a:lnTo>
                            <a:pt x="64523" y="11114"/>
                          </a:lnTo>
                          <a:lnTo>
                            <a:pt x="62873" y="5365"/>
                          </a:lnTo>
                          <a:lnTo>
                            <a:pt x="59999" y="-105"/>
                          </a:lnTo>
                          <a:lnTo>
                            <a:pt x="6826" y="134"/>
                          </a:lnTo>
                          <a:lnTo>
                            <a:pt x="0" y="11219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E1ECEE"/>
                        </a:gs>
                        <a:gs pos="100000">
                          <a:srgbClr val="262626"/>
                        </a:gs>
                      </a:gsLst>
                      <a:lin ang="5400000" scaled="0"/>
                    </a:gradFill>
                    <a:ln w="7600" cap="flat">
                      <a:noFill/>
                      <a:miter lim="800000"/>
                    </a:ln>
                  </p:spPr>
                </p:sp>
              </p:grpSp>
              <p:grpSp>
                <p:nvGrpSpPr>
                  <p:cNvPr id="2687" name="2470 Grupo"/>
                  <p:cNvGrpSpPr/>
                  <p:nvPr/>
                </p:nvGrpSpPr>
                <p:grpSpPr>
                  <a:xfrm>
                    <a:off x="4042719" y="1625536"/>
                    <a:ext cx="337235" cy="9336"/>
                    <a:chOff x="4042719" y="1625536"/>
                    <a:chExt cx="337235" cy="9336"/>
                  </a:xfrm>
                </p:grpSpPr>
                <p:sp>
                  <p:nvSpPr>
                    <p:cNvPr id="2472" name="2471 Forma libre"/>
                    <p:cNvSpPr/>
                    <p:nvPr/>
                  </p:nvSpPr>
                  <p:spPr>
                    <a:xfrm>
                      <a:off x="4094913" y="1625708"/>
                      <a:ext cx="21869" cy="9135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1869" h="9135">
                          <a:moveTo>
                            <a:pt x="0" y="9135"/>
                          </a:moveTo>
                          <a:lnTo>
                            <a:pt x="21869" y="9135"/>
                          </a:lnTo>
                          <a:lnTo>
                            <a:pt x="19638" y="0"/>
                          </a:lnTo>
                          <a:lnTo>
                            <a:pt x="2678" y="0"/>
                          </a:lnTo>
                          <a:lnTo>
                            <a:pt x="0" y="9135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383B3B"/>
                        </a:gs>
                        <a:gs pos="100000">
                          <a:srgbClr val="161717"/>
                        </a:gs>
                      </a:gsLst>
                      <a:lin ang="0" scaled="0"/>
                    </a:gradFill>
                    <a:ln w="7600" cap="flat">
                      <a:noFill/>
                      <a:miter lim="800000"/>
                    </a:ln>
                  </p:spPr>
                </p:sp>
                <p:sp>
                  <p:nvSpPr>
                    <p:cNvPr id="2473" name="2472 Forma libre"/>
                    <p:cNvSpPr/>
                    <p:nvPr/>
                  </p:nvSpPr>
                  <p:spPr>
                    <a:xfrm>
                      <a:off x="4043145" y="1625739"/>
                      <a:ext cx="51769" cy="9176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51769" h="9176">
                          <a:moveTo>
                            <a:pt x="-219" y="9242"/>
                          </a:moveTo>
                          <a:lnTo>
                            <a:pt x="51769" y="9121"/>
                          </a:lnTo>
                          <a:lnTo>
                            <a:pt x="47749" y="-14"/>
                          </a:lnTo>
                          <a:lnTo>
                            <a:pt x="4583" y="106"/>
                          </a:lnTo>
                          <a:lnTo>
                            <a:pt x="-219" y="9242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383B3B"/>
                        </a:gs>
                        <a:gs pos="100000">
                          <a:srgbClr val="161717"/>
                        </a:gs>
                      </a:gsLst>
                      <a:lin ang="0" scaled="0"/>
                    </a:gradFill>
                    <a:ln w="7600" cap="flat">
                      <a:noFill/>
                      <a:miter lim="800000"/>
                    </a:ln>
                  </p:spPr>
                </p:sp>
                <p:sp>
                  <p:nvSpPr>
                    <p:cNvPr id="2474" name="2473 Forma libre"/>
                    <p:cNvSpPr/>
                    <p:nvPr/>
                  </p:nvSpPr>
                  <p:spPr>
                    <a:xfrm>
                      <a:off x="4118207" y="1625762"/>
                      <a:ext cx="22035" cy="9071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2035" h="9071">
                          <a:moveTo>
                            <a:pt x="0" y="9134"/>
                          </a:moveTo>
                          <a:lnTo>
                            <a:pt x="21993" y="9134"/>
                          </a:lnTo>
                          <a:lnTo>
                            <a:pt x="18711" y="0"/>
                          </a:lnTo>
                          <a:lnTo>
                            <a:pt x="2552" y="0"/>
                          </a:lnTo>
                          <a:lnTo>
                            <a:pt x="0" y="9134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383B3B"/>
                        </a:gs>
                        <a:gs pos="100000">
                          <a:srgbClr val="161717"/>
                        </a:gs>
                      </a:gsLst>
                      <a:lin ang="0" scaled="0"/>
                    </a:gradFill>
                    <a:ln w="7600" cap="flat">
                      <a:noFill/>
                      <a:miter lim="800000"/>
                    </a:ln>
                  </p:spPr>
                </p:sp>
                <p:sp>
                  <p:nvSpPr>
                    <p:cNvPr id="2475" name="2474 Forma libre"/>
                    <p:cNvSpPr/>
                    <p:nvPr/>
                  </p:nvSpPr>
                  <p:spPr>
                    <a:xfrm>
                      <a:off x="4141283" y="1625789"/>
                      <a:ext cx="21869" cy="9135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1869" h="9135">
                          <a:moveTo>
                            <a:pt x="0" y="9135"/>
                          </a:moveTo>
                          <a:lnTo>
                            <a:pt x="21869" y="9135"/>
                          </a:lnTo>
                          <a:lnTo>
                            <a:pt x="19638" y="0"/>
                          </a:lnTo>
                          <a:lnTo>
                            <a:pt x="2678" y="0"/>
                          </a:lnTo>
                          <a:lnTo>
                            <a:pt x="0" y="9135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383B3B"/>
                        </a:gs>
                        <a:gs pos="100000">
                          <a:srgbClr val="161717"/>
                        </a:gs>
                      </a:gsLst>
                      <a:lin ang="0" scaled="0"/>
                    </a:gradFill>
                    <a:ln w="7600" cap="flat">
                      <a:noFill/>
                      <a:miter lim="800000"/>
                    </a:ln>
                  </p:spPr>
                </p:sp>
                <p:sp>
                  <p:nvSpPr>
                    <p:cNvPr id="2476" name="2475 Forma libre"/>
                    <p:cNvSpPr/>
                    <p:nvPr/>
                  </p:nvSpPr>
                  <p:spPr>
                    <a:xfrm>
                      <a:off x="4163632" y="1625821"/>
                      <a:ext cx="22035" cy="9071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2035" h="9071">
                          <a:moveTo>
                            <a:pt x="0" y="9134"/>
                          </a:moveTo>
                          <a:lnTo>
                            <a:pt x="21993" y="9134"/>
                          </a:lnTo>
                          <a:lnTo>
                            <a:pt x="18711" y="0"/>
                          </a:lnTo>
                          <a:lnTo>
                            <a:pt x="2552" y="0"/>
                          </a:lnTo>
                          <a:lnTo>
                            <a:pt x="0" y="9134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383B3B"/>
                        </a:gs>
                        <a:gs pos="100000">
                          <a:srgbClr val="161717"/>
                        </a:gs>
                      </a:gsLst>
                      <a:lin ang="0" scaled="0"/>
                    </a:gradFill>
                    <a:ln w="7600" cap="flat">
                      <a:noFill/>
                      <a:miter lim="800000"/>
                    </a:ln>
                  </p:spPr>
                </p:sp>
                <p:sp>
                  <p:nvSpPr>
                    <p:cNvPr id="2477" name="2476 Forma libre"/>
                    <p:cNvSpPr/>
                    <p:nvPr/>
                  </p:nvSpPr>
                  <p:spPr>
                    <a:xfrm>
                      <a:off x="4185703" y="1625789"/>
                      <a:ext cx="21869" cy="9135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1869" h="9135">
                          <a:moveTo>
                            <a:pt x="0" y="9135"/>
                          </a:moveTo>
                          <a:lnTo>
                            <a:pt x="21869" y="9135"/>
                          </a:lnTo>
                          <a:lnTo>
                            <a:pt x="19638" y="0"/>
                          </a:lnTo>
                          <a:lnTo>
                            <a:pt x="2678" y="0"/>
                          </a:lnTo>
                          <a:lnTo>
                            <a:pt x="0" y="9135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383B3B"/>
                        </a:gs>
                        <a:gs pos="100000">
                          <a:srgbClr val="161717"/>
                        </a:gs>
                      </a:gsLst>
                      <a:lin ang="0" scaled="0"/>
                    </a:gradFill>
                    <a:ln w="7600" cap="flat">
                      <a:noFill/>
                      <a:miter lim="800000"/>
                    </a:ln>
                  </p:spPr>
                </p:sp>
                <p:sp>
                  <p:nvSpPr>
                    <p:cNvPr id="2478" name="2477 Forma libre"/>
                    <p:cNvSpPr/>
                    <p:nvPr/>
                  </p:nvSpPr>
                  <p:spPr>
                    <a:xfrm>
                      <a:off x="4208996" y="1625847"/>
                      <a:ext cx="22035" cy="9071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2035" h="9071">
                          <a:moveTo>
                            <a:pt x="0" y="9134"/>
                          </a:moveTo>
                          <a:lnTo>
                            <a:pt x="21993" y="9134"/>
                          </a:lnTo>
                          <a:lnTo>
                            <a:pt x="18711" y="0"/>
                          </a:lnTo>
                          <a:lnTo>
                            <a:pt x="2552" y="0"/>
                          </a:lnTo>
                          <a:lnTo>
                            <a:pt x="0" y="9134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383B3B"/>
                        </a:gs>
                        <a:gs pos="100000">
                          <a:srgbClr val="161717"/>
                        </a:gs>
                      </a:gsLst>
                      <a:lin ang="0" scaled="0"/>
                    </a:gradFill>
                    <a:ln w="7600" cap="flat">
                      <a:noFill/>
                      <a:miter lim="800000"/>
                    </a:ln>
                  </p:spPr>
                </p:sp>
                <p:sp>
                  <p:nvSpPr>
                    <p:cNvPr id="2479" name="2478 Forma libre"/>
                    <p:cNvSpPr/>
                    <p:nvPr/>
                  </p:nvSpPr>
                  <p:spPr>
                    <a:xfrm>
                      <a:off x="4231355" y="1625634"/>
                      <a:ext cx="21796" cy="9309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1796" h="9309">
                          <a:moveTo>
                            <a:pt x="0" y="9373"/>
                          </a:moveTo>
                          <a:lnTo>
                            <a:pt x="21869" y="9373"/>
                          </a:lnTo>
                          <a:lnTo>
                            <a:pt x="18064" y="33"/>
                          </a:lnTo>
                          <a:lnTo>
                            <a:pt x="2677" y="238"/>
                          </a:lnTo>
                          <a:lnTo>
                            <a:pt x="0" y="9373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383B3B"/>
                        </a:gs>
                        <a:gs pos="100000">
                          <a:srgbClr val="161717"/>
                        </a:gs>
                      </a:gsLst>
                      <a:lin ang="0" scaled="0"/>
                    </a:gradFill>
                    <a:ln w="7600" cap="flat">
                      <a:noFill/>
                      <a:miter lim="800000"/>
                    </a:ln>
                  </p:spPr>
                </p:sp>
                <p:sp>
                  <p:nvSpPr>
                    <p:cNvPr id="2480" name="2479 Forma libre"/>
                    <p:cNvSpPr/>
                    <p:nvPr/>
                  </p:nvSpPr>
                  <p:spPr>
                    <a:xfrm>
                      <a:off x="4253461" y="1625902"/>
                      <a:ext cx="22035" cy="9071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2035" h="9071">
                          <a:moveTo>
                            <a:pt x="0" y="9134"/>
                          </a:moveTo>
                          <a:lnTo>
                            <a:pt x="21993" y="9134"/>
                          </a:lnTo>
                          <a:lnTo>
                            <a:pt x="18711" y="0"/>
                          </a:lnTo>
                          <a:lnTo>
                            <a:pt x="2552" y="0"/>
                          </a:lnTo>
                          <a:lnTo>
                            <a:pt x="0" y="9134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383B3B"/>
                        </a:gs>
                        <a:gs pos="100000">
                          <a:srgbClr val="161717"/>
                        </a:gs>
                      </a:gsLst>
                      <a:lin ang="0" scaled="0"/>
                    </a:gradFill>
                    <a:ln w="7600" cap="flat">
                      <a:noFill/>
                      <a:miter lim="800000"/>
                    </a:ln>
                  </p:spPr>
                </p:sp>
                <p:sp>
                  <p:nvSpPr>
                    <p:cNvPr id="2481" name="2480 Forma libre"/>
                    <p:cNvSpPr/>
                    <p:nvPr/>
                  </p:nvSpPr>
                  <p:spPr>
                    <a:xfrm>
                      <a:off x="4276488" y="1625295"/>
                      <a:ext cx="21796" cy="9309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1796" h="9309">
                          <a:moveTo>
                            <a:pt x="0" y="9373"/>
                          </a:moveTo>
                          <a:lnTo>
                            <a:pt x="21869" y="9373"/>
                          </a:lnTo>
                          <a:lnTo>
                            <a:pt x="18064" y="33"/>
                          </a:lnTo>
                          <a:lnTo>
                            <a:pt x="2677" y="238"/>
                          </a:lnTo>
                          <a:lnTo>
                            <a:pt x="0" y="9373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383B3B"/>
                        </a:gs>
                        <a:gs pos="100000">
                          <a:srgbClr val="161717"/>
                        </a:gs>
                      </a:gsLst>
                      <a:lin ang="0" scaled="0"/>
                    </a:gradFill>
                    <a:ln w="7600" cap="flat">
                      <a:noFill/>
                      <a:miter lim="800000"/>
                    </a:ln>
                  </p:spPr>
                </p:sp>
                <p:sp>
                  <p:nvSpPr>
                    <p:cNvPr id="2482" name="2481 Forma libre"/>
                    <p:cNvSpPr/>
                    <p:nvPr/>
                  </p:nvSpPr>
                  <p:spPr>
                    <a:xfrm>
                      <a:off x="4298596" y="1625563"/>
                      <a:ext cx="22035" cy="9071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2035" h="9071">
                          <a:moveTo>
                            <a:pt x="0" y="9134"/>
                          </a:moveTo>
                          <a:lnTo>
                            <a:pt x="21993" y="9134"/>
                          </a:lnTo>
                          <a:lnTo>
                            <a:pt x="18711" y="0"/>
                          </a:lnTo>
                          <a:lnTo>
                            <a:pt x="2552" y="0"/>
                          </a:lnTo>
                          <a:lnTo>
                            <a:pt x="0" y="9134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383B3B"/>
                        </a:gs>
                        <a:gs pos="100000">
                          <a:srgbClr val="161717"/>
                        </a:gs>
                      </a:gsLst>
                      <a:lin ang="0" scaled="0"/>
                    </a:gradFill>
                    <a:ln w="7600" cap="flat">
                      <a:noFill/>
                      <a:miter lim="800000"/>
                    </a:ln>
                  </p:spPr>
                </p:sp>
                <p:sp>
                  <p:nvSpPr>
                    <p:cNvPr id="2483" name="2482 Forma libre"/>
                    <p:cNvSpPr/>
                    <p:nvPr/>
                  </p:nvSpPr>
                  <p:spPr>
                    <a:xfrm>
                      <a:off x="4319068" y="1625404"/>
                      <a:ext cx="61076" cy="9548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61076" h="9548">
                          <a:moveTo>
                            <a:pt x="0" y="9480"/>
                          </a:moveTo>
                          <a:lnTo>
                            <a:pt x="61076" y="9359"/>
                          </a:lnTo>
                          <a:lnTo>
                            <a:pt x="57292" y="-26"/>
                          </a:lnTo>
                          <a:lnTo>
                            <a:pt x="4359" y="451"/>
                          </a:lnTo>
                          <a:lnTo>
                            <a:pt x="0" y="9480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383B3B"/>
                        </a:gs>
                        <a:gs pos="100000">
                          <a:srgbClr val="161717"/>
                        </a:gs>
                      </a:gsLst>
                      <a:lin ang="0" scaled="0"/>
                    </a:gradFill>
                    <a:ln w="7600" cap="flat">
                      <a:noFill/>
                      <a:miter lim="800000"/>
                    </a:ln>
                  </p:spPr>
                </p:sp>
              </p:grpSp>
              <p:grpSp>
                <p:nvGrpSpPr>
                  <p:cNvPr id="768" name="2483 Grupo"/>
                  <p:cNvGrpSpPr/>
                  <p:nvPr/>
                </p:nvGrpSpPr>
                <p:grpSpPr>
                  <a:xfrm>
                    <a:off x="4041440" y="1629779"/>
                    <a:ext cx="340215" cy="11458"/>
                    <a:chOff x="4041440" y="1629779"/>
                    <a:chExt cx="340215" cy="11458"/>
                  </a:xfrm>
                </p:grpSpPr>
                <p:sp>
                  <p:nvSpPr>
                    <p:cNvPr id="2485" name="2484 Forma libre"/>
                    <p:cNvSpPr/>
                    <p:nvPr/>
                  </p:nvSpPr>
                  <p:spPr>
                    <a:xfrm>
                      <a:off x="4074239" y="1629809"/>
                      <a:ext cx="31935" cy="11261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31935" h="11261">
                          <a:moveTo>
                            <a:pt x="-145" y="11209"/>
                          </a:moveTo>
                          <a:lnTo>
                            <a:pt x="31790" y="11207"/>
                          </a:lnTo>
                          <a:lnTo>
                            <a:pt x="27216" y="0"/>
                          </a:lnTo>
                          <a:lnTo>
                            <a:pt x="5642" y="0"/>
                          </a:lnTo>
                          <a:lnTo>
                            <a:pt x="-145" y="11209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E1ECEE"/>
                        </a:gs>
                        <a:gs pos="100000">
                          <a:srgbClr val="262626"/>
                        </a:gs>
                      </a:gsLst>
                      <a:lin ang="5400000" scaled="0"/>
                    </a:gradFill>
                    <a:ln w="7600" cap="flat">
                      <a:noFill/>
                      <a:miter lim="800000"/>
                    </a:ln>
                  </p:spPr>
                </p:sp>
                <p:sp>
                  <p:nvSpPr>
                    <p:cNvPr id="2486" name="2485 Forma libre"/>
                    <p:cNvSpPr/>
                    <p:nvPr/>
                  </p:nvSpPr>
                  <p:spPr>
                    <a:xfrm>
                      <a:off x="4041443" y="1629983"/>
                      <a:ext cx="37364" cy="11082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37364" h="11082">
                          <a:moveTo>
                            <a:pt x="99" y="11082"/>
                          </a:moveTo>
                          <a:lnTo>
                            <a:pt x="37441" y="11149"/>
                          </a:lnTo>
                          <a:lnTo>
                            <a:pt x="31024" y="-17"/>
                          </a:lnTo>
                          <a:lnTo>
                            <a:pt x="3194" y="127"/>
                          </a:lnTo>
                          <a:lnTo>
                            <a:pt x="99" y="11082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E1ECEE"/>
                        </a:gs>
                        <a:gs pos="100000">
                          <a:srgbClr val="262626"/>
                        </a:gs>
                      </a:gsLst>
                      <a:lin ang="5400000" scaled="0"/>
                    </a:gradFill>
                    <a:ln w="7600" cap="flat">
                      <a:noFill/>
                      <a:miter lim="800000"/>
                    </a:ln>
                  </p:spPr>
                </p:sp>
                <p:sp>
                  <p:nvSpPr>
                    <p:cNvPr id="2487" name="2486 Forma libre"/>
                    <p:cNvSpPr/>
                    <p:nvPr/>
                  </p:nvSpPr>
                  <p:spPr>
                    <a:xfrm>
                      <a:off x="4102308" y="1629806"/>
                      <a:ext cx="33771" cy="11149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33771" h="11149">
                          <a:moveTo>
                            <a:pt x="95" y="11210"/>
                          </a:moveTo>
                          <a:lnTo>
                            <a:pt x="33819" y="11209"/>
                          </a:lnTo>
                          <a:lnTo>
                            <a:pt x="27455" y="0"/>
                          </a:lnTo>
                          <a:lnTo>
                            <a:pt x="5882" y="0"/>
                          </a:lnTo>
                          <a:lnTo>
                            <a:pt x="95" y="11210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E1ECEE"/>
                        </a:gs>
                        <a:gs pos="100000">
                          <a:srgbClr val="262626"/>
                        </a:gs>
                      </a:gsLst>
                      <a:lin ang="5400000" scaled="0"/>
                    </a:gradFill>
                    <a:ln w="7600" cap="flat">
                      <a:noFill/>
                      <a:miter lim="800000"/>
                    </a:ln>
                  </p:spPr>
                </p:sp>
                <p:sp>
                  <p:nvSpPr>
                    <p:cNvPr id="2488" name="2487 Forma libre"/>
                    <p:cNvSpPr/>
                    <p:nvPr/>
                  </p:nvSpPr>
                  <p:spPr>
                    <a:xfrm>
                      <a:off x="4129876" y="1629805"/>
                      <a:ext cx="137480" cy="11219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137480" h="11219">
                          <a:moveTo>
                            <a:pt x="0" y="11085"/>
                          </a:moveTo>
                          <a:lnTo>
                            <a:pt x="137480" y="11219"/>
                          </a:lnTo>
                          <a:lnTo>
                            <a:pt x="128403" y="105"/>
                          </a:lnTo>
                          <a:lnTo>
                            <a:pt x="7688" y="105"/>
                          </a:lnTo>
                          <a:lnTo>
                            <a:pt x="0" y="11085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E1ECEE"/>
                        </a:gs>
                        <a:gs pos="100000">
                          <a:srgbClr val="262626"/>
                        </a:gs>
                      </a:gsLst>
                      <a:lin ang="5400000" scaled="0"/>
                    </a:gradFill>
                    <a:ln w="7600" cap="flat">
                      <a:noFill/>
                      <a:miter lim="800000"/>
                    </a:ln>
                  </p:spPr>
                </p:sp>
                <p:sp>
                  <p:nvSpPr>
                    <p:cNvPr id="2489" name="2488 Forma libre"/>
                    <p:cNvSpPr/>
                    <p:nvPr/>
                  </p:nvSpPr>
                  <p:spPr>
                    <a:xfrm>
                      <a:off x="4261143" y="1629894"/>
                      <a:ext cx="31935" cy="11261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31935" h="11261">
                          <a:moveTo>
                            <a:pt x="-145" y="11209"/>
                          </a:moveTo>
                          <a:lnTo>
                            <a:pt x="31790" y="11207"/>
                          </a:lnTo>
                          <a:lnTo>
                            <a:pt x="27216" y="0"/>
                          </a:lnTo>
                          <a:lnTo>
                            <a:pt x="5642" y="0"/>
                          </a:lnTo>
                          <a:lnTo>
                            <a:pt x="-145" y="11209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E1ECEE"/>
                        </a:gs>
                        <a:gs pos="100000">
                          <a:srgbClr val="262626"/>
                        </a:gs>
                      </a:gsLst>
                      <a:lin ang="5400000" scaled="0"/>
                    </a:gradFill>
                    <a:ln w="7600" cap="flat">
                      <a:noFill/>
                      <a:miter lim="800000"/>
                    </a:ln>
                  </p:spPr>
                </p:sp>
                <p:sp>
                  <p:nvSpPr>
                    <p:cNvPr id="2490" name="2489 Forma libre"/>
                    <p:cNvSpPr/>
                    <p:nvPr/>
                  </p:nvSpPr>
                  <p:spPr>
                    <a:xfrm>
                      <a:off x="4288501" y="1629806"/>
                      <a:ext cx="33771" cy="11149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33771" h="11149">
                          <a:moveTo>
                            <a:pt x="95" y="11210"/>
                          </a:moveTo>
                          <a:lnTo>
                            <a:pt x="33819" y="11209"/>
                          </a:lnTo>
                          <a:lnTo>
                            <a:pt x="27455" y="0"/>
                          </a:lnTo>
                          <a:lnTo>
                            <a:pt x="5882" y="0"/>
                          </a:lnTo>
                          <a:lnTo>
                            <a:pt x="95" y="11210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E1ECEE"/>
                        </a:gs>
                        <a:gs pos="100000">
                          <a:srgbClr val="262626"/>
                        </a:gs>
                      </a:gsLst>
                      <a:lin ang="5400000" scaled="0"/>
                    </a:gradFill>
                    <a:ln w="7600" cap="flat">
                      <a:noFill/>
                      <a:miter lim="800000"/>
                    </a:ln>
                  </p:spPr>
                </p:sp>
                <p:sp>
                  <p:nvSpPr>
                    <p:cNvPr id="2491" name="2490 Forma libre"/>
                    <p:cNvSpPr/>
                    <p:nvPr/>
                  </p:nvSpPr>
                  <p:spPr>
                    <a:xfrm>
                      <a:off x="4317106" y="1629750"/>
                      <a:ext cx="31935" cy="11261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31935" h="11261">
                          <a:moveTo>
                            <a:pt x="-145" y="11209"/>
                          </a:moveTo>
                          <a:lnTo>
                            <a:pt x="31790" y="11207"/>
                          </a:lnTo>
                          <a:lnTo>
                            <a:pt x="27216" y="0"/>
                          </a:lnTo>
                          <a:lnTo>
                            <a:pt x="5642" y="0"/>
                          </a:lnTo>
                          <a:lnTo>
                            <a:pt x="-145" y="11209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E1ECEE"/>
                        </a:gs>
                        <a:gs pos="100000">
                          <a:srgbClr val="262626"/>
                        </a:gs>
                      </a:gsLst>
                      <a:lin ang="5400000" scaled="0"/>
                    </a:gradFill>
                    <a:ln w="7600" cap="flat">
                      <a:noFill/>
                      <a:miter lim="800000"/>
                    </a:ln>
                  </p:spPr>
                </p:sp>
                <p:sp>
                  <p:nvSpPr>
                    <p:cNvPr id="2492" name="2491 Forma libre"/>
                    <p:cNvSpPr/>
                    <p:nvPr/>
                  </p:nvSpPr>
                  <p:spPr>
                    <a:xfrm>
                      <a:off x="4343121" y="1629806"/>
                      <a:ext cx="38641" cy="11139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38641" h="11139">
                          <a:moveTo>
                            <a:pt x="109" y="11209"/>
                          </a:moveTo>
                          <a:lnTo>
                            <a:pt x="38695" y="11208"/>
                          </a:lnTo>
                          <a:lnTo>
                            <a:pt x="34595" y="0"/>
                          </a:lnTo>
                          <a:lnTo>
                            <a:pt x="6730" y="0"/>
                          </a:lnTo>
                          <a:lnTo>
                            <a:pt x="109" y="11209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E1ECEE"/>
                        </a:gs>
                        <a:gs pos="100000">
                          <a:srgbClr val="262626"/>
                        </a:gs>
                      </a:gsLst>
                      <a:lin ang="5400000" scaled="0"/>
                    </a:gradFill>
                    <a:ln w="7600" cap="flat">
                      <a:noFill/>
                      <a:miter lim="800000"/>
                    </a:ln>
                  </p:spPr>
                </p:sp>
              </p:grpSp>
              <p:sp>
                <p:nvSpPr>
                  <p:cNvPr id="2493" name="2492 Forma libre"/>
                  <p:cNvSpPr/>
                  <p:nvPr/>
                </p:nvSpPr>
                <p:spPr>
                  <a:xfrm>
                    <a:off x="4413008" y="1623834"/>
                    <a:ext cx="24670" cy="11458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4670" h="11458">
                        <a:moveTo>
                          <a:pt x="335" y="11219"/>
                        </a:moveTo>
                        <a:lnTo>
                          <a:pt x="24730" y="11493"/>
                        </a:lnTo>
                        <a:lnTo>
                          <a:pt x="18263" y="35"/>
                        </a:lnTo>
                        <a:lnTo>
                          <a:pt x="2216" y="35"/>
                        </a:lnTo>
                        <a:lnTo>
                          <a:pt x="60" y="5526"/>
                        </a:lnTo>
                        <a:lnTo>
                          <a:pt x="335" y="11219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E1ECEE"/>
                      </a:gs>
                      <a:gs pos="100000">
                        <a:srgbClr val="262626"/>
                      </a:gs>
                    </a:gsLst>
                    <a:lin ang="5400000" scaled="0"/>
                  </a:gradFill>
                  <a:ln w="7600" cap="flat">
                    <a:noFill/>
                    <a:miter lim="800000"/>
                  </a:ln>
                </p:spPr>
              </p:sp>
              <p:sp>
                <p:nvSpPr>
                  <p:cNvPr id="2494" name="2493 Forma libre"/>
                  <p:cNvSpPr/>
                  <p:nvPr/>
                </p:nvSpPr>
                <p:spPr>
                  <a:xfrm>
                    <a:off x="4413690" y="1626138"/>
                    <a:ext cx="21186" cy="7921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1186" h="7921">
                        <a:moveTo>
                          <a:pt x="0" y="7921"/>
                        </a:moveTo>
                        <a:lnTo>
                          <a:pt x="21186" y="7921"/>
                        </a:lnTo>
                        <a:lnTo>
                          <a:pt x="19024" y="0"/>
                        </a:lnTo>
                        <a:lnTo>
                          <a:pt x="2594" y="0"/>
                        </a:lnTo>
                        <a:lnTo>
                          <a:pt x="0" y="7921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383B3B"/>
                      </a:gs>
                      <a:gs pos="100000">
                        <a:srgbClr val="161717"/>
                      </a:gs>
                    </a:gsLst>
                    <a:lin ang="0" scaled="0"/>
                  </a:gradFill>
                  <a:ln w="7600" cap="flat">
                    <a:noFill/>
                    <a:miter lim="800000"/>
                  </a:ln>
                </p:spPr>
              </p:sp>
              <p:grpSp>
                <p:nvGrpSpPr>
                  <p:cNvPr id="769" name="2494 Grupo"/>
                  <p:cNvGrpSpPr/>
                  <p:nvPr/>
                </p:nvGrpSpPr>
                <p:grpSpPr>
                  <a:xfrm>
                    <a:off x="4391690" y="1629666"/>
                    <a:ext cx="67304" cy="11458"/>
                    <a:chOff x="4391690" y="1629666"/>
                    <a:chExt cx="67304" cy="11458"/>
                  </a:xfrm>
                </p:grpSpPr>
                <p:sp>
                  <p:nvSpPr>
                    <p:cNvPr id="2496" name="2495 Forma libre"/>
                    <p:cNvSpPr/>
                    <p:nvPr/>
                  </p:nvSpPr>
                  <p:spPr>
                    <a:xfrm>
                      <a:off x="4391631" y="1629630"/>
                      <a:ext cx="24670" cy="11458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4670" h="11458">
                          <a:moveTo>
                            <a:pt x="335" y="11219"/>
                          </a:moveTo>
                          <a:lnTo>
                            <a:pt x="24730" y="11493"/>
                          </a:lnTo>
                          <a:lnTo>
                            <a:pt x="18263" y="35"/>
                          </a:lnTo>
                          <a:lnTo>
                            <a:pt x="2216" y="35"/>
                          </a:lnTo>
                          <a:lnTo>
                            <a:pt x="60" y="5526"/>
                          </a:lnTo>
                          <a:lnTo>
                            <a:pt x="335" y="11219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E1ECEE"/>
                        </a:gs>
                        <a:gs pos="100000">
                          <a:srgbClr val="262626"/>
                        </a:gs>
                      </a:gsLst>
                      <a:lin ang="5400000" scaled="0"/>
                    </a:gradFill>
                    <a:ln w="7600" cap="flat">
                      <a:noFill/>
                      <a:miter lim="800000"/>
                    </a:ln>
                  </p:spPr>
                </p:sp>
                <p:sp>
                  <p:nvSpPr>
                    <p:cNvPr id="2497" name="2496 Forma libre"/>
                    <p:cNvSpPr/>
                    <p:nvPr/>
                  </p:nvSpPr>
                  <p:spPr>
                    <a:xfrm>
                      <a:off x="4411308" y="1629925"/>
                      <a:ext cx="27341" cy="11149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7341" h="11149">
                          <a:moveTo>
                            <a:pt x="77" y="11210"/>
                          </a:moveTo>
                          <a:lnTo>
                            <a:pt x="27380" y="11209"/>
                          </a:lnTo>
                          <a:lnTo>
                            <a:pt x="22228" y="0"/>
                          </a:lnTo>
                          <a:lnTo>
                            <a:pt x="4762" y="0"/>
                          </a:lnTo>
                          <a:lnTo>
                            <a:pt x="77" y="11210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E1ECEE"/>
                        </a:gs>
                        <a:gs pos="100000">
                          <a:srgbClr val="262626"/>
                        </a:gs>
                      </a:gsLst>
                      <a:lin ang="5400000" scaled="0"/>
                    </a:gradFill>
                    <a:ln w="7600" cap="flat">
                      <a:noFill/>
                      <a:miter lim="800000"/>
                    </a:ln>
                  </p:spPr>
                </p:sp>
                <p:sp>
                  <p:nvSpPr>
                    <p:cNvPr id="2498" name="2497 Forma libre"/>
                    <p:cNvSpPr/>
                    <p:nvPr/>
                  </p:nvSpPr>
                  <p:spPr>
                    <a:xfrm>
                      <a:off x="4433994" y="1629966"/>
                      <a:ext cx="24910" cy="11219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4910" h="11219">
                          <a:moveTo>
                            <a:pt x="-102" y="11219"/>
                          </a:moveTo>
                          <a:lnTo>
                            <a:pt x="25001" y="11207"/>
                          </a:lnTo>
                          <a:lnTo>
                            <a:pt x="22845" y="3576"/>
                          </a:lnTo>
                          <a:lnTo>
                            <a:pt x="19207" y="0"/>
                          </a:lnTo>
                          <a:lnTo>
                            <a:pt x="3982" y="0"/>
                          </a:lnTo>
                          <a:lnTo>
                            <a:pt x="-102" y="11219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E1ECEE"/>
                        </a:gs>
                        <a:gs pos="100000">
                          <a:srgbClr val="262626"/>
                        </a:gs>
                      </a:gsLst>
                      <a:lin ang="5400000" scaled="0"/>
                    </a:gradFill>
                    <a:ln w="7600" cap="flat">
                      <a:noFill/>
                      <a:miter lim="800000"/>
                    </a:ln>
                  </p:spPr>
                </p:sp>
              </p:grpSp>
              <p:grpSp>
                <p:nvGrpSpPr>
                  <p:cNvPr id="770" name="2498 Grupo"/>
                  <p:cNvGrpSpPr/>
                  <p:nvPr/>
                </p:nvGrpSpPr>
                <p:grpSpPr>
                  <a:xfrm>
                    <a:off x="4386054" y="1609228"/>
                    <a:ext cx="67846" cy="11458"/>
                    <a:chOff x="4386054" y="1609228"/>
                    <a:chExt cx="67846" cy="11458"/>
                  </a:xfrm>
                </p:grpSpPr>
                <p:sp>
                  <p:nvSpPr>
                    <p:cNvPr id="2500" name="2499 Forma libre"/>
                    <p:cNvSpPr/>
                    <p:nvPr/>
                  </p:nvSpPr>
                  <p:spPr>
                    <a:xfrm>
                      <a:off x="4386003" y="1609105"/>
                      <a:ext cx="24879" cy="11458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4879" h="11458">
                          <a:moveTo>
                            <a:pt x="338" y="11219"/>
                          </a:moveTo>
                          <a:lnTo>
                            <a:pt x="24939" y="11493"/>
                          </a:lnTo>
                          <a:lnTo>
                            <a:pt x="18418" y="35"/>
                          </a:lnTo>
                          <a:lnTo>
                            <a:pt x="2234" y="35"/>
                          </a:lnTo>
                          <a:lnTo>
                            <a:pt x="60" y="5526"/>
                          </a:lnTo>
                          <a:lnTo>
                            <a:pt x="338" y="11219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E1ECEE"/>
                        </a:gs>
                        <a:gs pos="100000">
                          <a:srgbClr val="262626"/>
                        </a:gs>
                      </a:gsLst>
                      <a:lin ang="5400000" scaled="0"/>
                    </a:gradFill>
                    <a:ln w="7600" cap="flat">
                      <a:noFill/>
                      <a:miter lim="800000"/>
                    </a:ln>
                  </p:spPr>
                </p:sp>
                <p:sp>
                  <p:nvSpPr>
                    <p:cNvPr id="2501" name="2500 Forma libre"/>
                    <p:cNvSpPr/>
                    <p:nvPr/>
                  </p:nvSpPr>
                  <p:spPr>
                    <a:xfrm>
                      <a:off x="4405847" y="1609400"/>
                      <a:ext cx="27572" cy="11149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7572" h="11149">
                          <a:moveTo>
                            <a:pt x="77" y="11210"/>
                          </a:moveTo>
                          <a:lnTo>
                            <a:pt x="27611" y="11209"/>
                          </a:lnTo>
                          <a:lnTo>
                            <a:pt x="22416" y="0"/>
                          </a:lnTo>
                          <a:lnTo>
                            <a:pt x="4802" y="0"/>
                          </a:lnTo>
                          <a:lnTo>
                            <a:pt x="77" y="11210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E1ECEE"/>
                        </a:gs>
                        <a:gs pos="100000">
                          <a:srgbClr val="262626"/>
                        </a:gs>
                      </a:gsLst>
                      <a:lin ang="5400000" scaled="0"/>
                    </a:gradFill>
                    <a:ln w="7600" cap="flat">
                      <a:noFill/>
                      <a:miter lim="800000"/>
                    </a:ln>
                  </p:spPr>
                </p:sp>
                <p:sp>
                  <p:nvSpPr>
                    <p:cNvPr id="2502" name="2501 Forma libre"/>
                    <p:cNvSpPr/>
                    <p:nvPr/>
                  </p:nvSpPr>
                  <p:spPr>
                    <a:xfrm>
                      <a:off x="4428724" y="1609441"/>
                      <a:ext cx="25335" cy="11033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5335" h="11033">
                          <a:moveTo>
                            <a:pt x="-103" y="11219"/>
                          </a:moveTo>
                          <a:lnTo>
                            <a:pt x="25212" y="11208"/>
                          </a:lnTo>
                          <a:lnTo>
                            <a:pt x="19370" y="0"/>
                          </a:lnTo>
                          <a:lnTo>
                            <a:pt x="4016" y="0"/>
                          </a:lnTo>
                          <a:lnTo>
                            <a:pt x="-103" y="11219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E1ECEE"/>
                        </a:gs>
                        <a:gs pos="100000">
                          <a:srgbClr val="262626"/>
                        </a:gs>
                      </a:gsLst>
                      <a:lin ang="5400000" scaled="0"/>
                    </a:gradFill>
                    <a:ln w="7600" cap="flat">
                      <a:noFill/>
                      <a:miter lim="800000"/>
                    </a:ln>
                  </p:spPr>
                </p:sp>
              </p:grpSp>
              <p:grpSp>
                <p:nvGrpSpPr>
                  <p:cNvPr id="771" name="2502 Grupo"/>
                  <p:cNvGrpSpPr/>
                  <p:nvPr/>
                </p:nvGrpSpPr>
                <p:grpSpPr>
                  <a:xfrm>
                    <a:off x="4386022" y="1611696"/>
                    <a:ext cx="65900" cy="7957"/>
                    <a:chOff x="4386022" y="1611696"/>
                    <a:chExt cx="65900" cy="7957"/>
                  </a:xfrm>
                </p:grpSpPr>
                <p:sp>
                  <p:nvSpPr>
                    <p:cNvPr id="2504" name="2503 Forma libre"/>
                    <p:cNvSpPr/>
                    <p:nvPr/>
                  </p:nvSpPr>
                  <p:spPr>
                    <a:xfrm>
                      <a:off x="4385883" y="1611745"/>
                      <a:ext cx="22470" cy="7921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2470" h="7921">
                          <a:moveTo>
                            <a:pt x="0" y="7921"/>
                          </a:moveTo>
                          <a:lnTo>
                            <a:pt x="22470" y="7921"/>
                          </a:lnTo>
                          <a:lnTo>
                            <a:pt x="20177" y="0"/>
                          </a:lnTo>
                          <a:lnTo>
                            <a:pt x="2751" y="0"/>
                          </a:lnTo>
                          <a:lnTo>
                            <a:pt x="0" y="7921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383B3B"/>
                        </a:gs>
                        <a:gs pos="100000">
                          <a:srgbClr val="161717"/>
                        </a:gs>
                      </a:gsLst>
                      <a:lin ang="0" scaled="0"/>
                    </a:gradFill>
                    <a:ln w="7600" cap="flat">
                      <a:noFill/>
                      <a:miter lim="800000"/>
                    </a:ln>
                  </p:spPr>
                </p:sp>
                <p:sp>
                  <p:nvSpPr>
                    <p:cNvPr id="2505" name="2504 Forma libre"/>
                    <p:cNvSpPr/>
                    <p:nvPr/>
                  </p:nvSpPr>
                  <p:spPr>
                    <a:xfrm>
                      <a:off x="4408419" y="1611793"/>
                      <a:ext cx="21019" cy="7921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1019" h="7921">
                          <a:moveTo>
                            <a:pt x="0" y="7921"/>
                          </a:moveTo>
                          <a:lnTo>
                            <a:pt x="21019" y="7921"/>
                          </a:lnTo>
                          <a:lnTo>
                            <a:pt x="18874" y="0"/>
                          </a:lnTo>
                          <a:lnTo>
                            <a:pt x="2574" y="0"/>
                          </a:lnTo>
                          <a:lnTo>
                            <a:pt x="0" y="7921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383B3B"/>
                        </a:gs>
                        <a:gs pos="100000">
                          <a:srgbClr val="161717"/>
                        </a:gs>
                      </a:gsLst>
                      <a:lin ang="0" scaled="0"/>
                    </a:gradFill>
                    <a:ln w="7600" cap="flat">
                      <a:noFill/>
                      <a:miter lim="800000"/>
                    </a:ln>
                  </p:spPr>
                </p:sp>
                <p:sp>
                  <p:nvSpPr>
                    <p:cNvPr id="2506" name="2505 Forma libre"/>
                    <p:cNvSpPr/>
                    <p:nvPr/>
                  </p:nvSpPr>
                  <p:spPr>
                    <a:xfrm>
                      <a:off x="4429478" y="1611745"/>
                      <a:ext cx="22470" cy="7921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2470" h="7921">
                          <a:moveTo>
                            <a:pt x="0" y="7921"/>
                          </a:moveTo>
                          <a:lnTo>
                            <a:pt x="22470" y="7921"/>
                          </a:lnTo>
                          <a:lnTo>
                            <a:pt x="20177" y="0"/>
                          </a:lnTo>
                          <a:lnTo>
                            <a:pt x="2751" y="0"/>
                          </a:lnTo>
                          <a:lnTo>
                            <a:pt x="0" y="7921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383B3B"/>
                        </a:gs>
                        <a:gs pos="100000">
                          <a:srgbClr val="161717"/>
                        </a:gs>
                      </a:gsLst>
                      <a:lin ang="0" scaled="0"/>
                    </a:gradFill>
                    <a:ln w="7600" cap="flat">
                      <a:noFill/>
                      <a:miter lim="800000"/>
                    </a:ln>
                  </p:spPr>
                </p:sp>
              </p:grpSp>
              <p:grpSp>
                <p:nvGrpSpPr>
                  <p:cNvPr id="772" name="2506 Grupo"/>
                  <p:cNvGrpSpPr/>
                  <p:nvPr/>
                </p:nvGrpSpPr>
                <p:grpSpPr>
                  <a:xfrm>
                    <a:off x="4386079" y="1613280"/>
                    <a:ext cx="67304" cy="11458"/>
                    <a:chOff x="4386079" y="1613280"/>
                    <a:chExt cx="67304" cy="11458"/>
                  </a:xfrm>
                </p:grpSpPr>
                <p:sp>
                  <p:nvSpPr>
                    <p:cNvPr id="2508" name="2507 Forma libre"/>
                    <p:cNvSpPr/>
                    <p:nvPr/>
                  </p:nvSpPr>
                  <p:spPr>
                    <a:xfrm>
                      <a:off x="4386019" y="1613244"/>
                      <a:ext cx="24670" cy="11458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4670" h="11458">
                          <a:moveTo>
                            <a:pt x="335" y="11219"/>
                          </a:moveTo>
                          <a:lnTo>
                            <a:pt x="24730" y="11493"/>
                          </a:lnTo>
                          <a:lnTo>
                            <a:pt x="18263" y="35"/>
                          </a:lnTo>
                          <a:lnTo>
                            <a:pt x="2216" y="35"/>
                          </a:lnTo>
                          <a:lnTo>
                            <a:pt x="60" y="5526"/>
                          </a:lnTo>
                          <a:lnTo>
                            <a:pt x="335" y="11219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E1ECEE"/>
                        </a:gs>
                        <a:gs pos="100000">
                          <a:srgbClr val="262626"/>
                        </a:gs>
                      </a:gsLst>
                      <a:lin ang="5400000" scaled="0"/>
                    </a:gradFill>
                    <a:ln w="7600" cap="flat">
                      <a:noFill/>
                      <a:miter lim="800000"/>
                    </a:ln>
                  </p:spPr>
                </p:sp>
                <p:sp>
                  <p:nvSpPr>
                    <p:cNvPr id="2509" name="2508 Forma libre"/>
                    <p:cNvSpPr/>
                    <p:nvPr/>
                  </p:nvSpPr>
                  <p:spPr>
                    <a:xfrm>
                      <a:off x="4405696" y="1613539"/>
                      <a:ext cx="27341" cy="11149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7341" h="11149">
                          <a:moveTo>
                            <a:pt x="77" y="11210"/>
                          </a:moveTo>
                          <a:lnTo>
                            <a:pt x="27380" y="11209"/>
                          </a:lnTo>
                          <a:lnTo>
                            <a:pt x="22228" y="0"/>
                          </a:lnTo>
                          <a:lnTo>
                            <a:pt x="4762" y="0"/>
                          </a:lnTo>
                          <a:lnTo>
                            <a:pt x="77" y="11210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E1ECEE"/>
                        </a:gs>
                        <a:gs pos="100000">
                          <a:srgbClr val="262626"/>
                        </a:gs>
                      </a:gsLst>
                      <a:lin ang="5400000" scaled="0"/>
                    </a:gradFill>
                    <a:ln w="7600" cap="flat">
                      <a:noFill/>
                      <a:miter lim="800000"/>
                    </a:ln>
                  </p:spPr>
                </p:sp>
                <p:sp>
                  <p:nvSpPr>
                    <p:cNvPr id="2510" name="2509 Forma libre"/>
                    <p:cNvSpPr/>
                    <p:nvPr/>
                  </p:nvSpPr>
                  <p:spPr>
                    <a:xfrm>
                      <a:off x="4428382" y="1613580"/>
                      <a:ext cx="24910" cy="11219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4910" h="11219">
                          <a:moveTo>
                            <a:pt x="-102" y="11219"/>
                          </a:moveTo>
                          <a:lnTo>
                            <a:pt x="25001" y="11207"/>
                          </a:lnTo>
                          <a:lnTo>
                            <a:pt x="22845" y="3576"/>
                          </a:lnTo>
                          <a:lnTo>
                            <a:pt x="19207" y="0"/>
                          </a:lnTo>
                          <a:lnTo>
                            <a:pt x="3982" y="0"/>
                          </a:lnTo>
                          <a:lnTo>
                            <a:pt x="-102" y="11219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E1ECEE"/>
                        </a:gs>
                        <a:gs pos="100000">
                          <a:srgbClr val="262626"/>
                        </a:gs>
                      </a:gsLst>
                      <a:lin ang="5400000" scaled="0"/>
                    </a:gradFill>
                    <a:ln w="7600" cap="flat">
                      <a:noFill/>
                      <a:miter lim="800000"/>
                    </a:ln>
                  </p:spPr>
                </p:sp>
              </p:grpSp>
              <p:grpSp>
                <p:nvGrpSpPr>
                  <p:cNvPr id="773" name="2510 Grupo"/>
                  <p:cNvGrpSpPr/>
                  <p:nvPr/>
                </p:nvGrpSpPr>
                <p:grpSpPr>
                  <a:xfrm>
                    <a:off x="4386659" y="1616622"/>
                    <a:ext cx="66425" cy="7957"/>
                    <a:chOff x="4386659" y="1616622"/>
                    <a:chExt cx="66425" cy="7957"/>
                  </a:xfrm>
                </p:grpSpPr>
                <p:sp>
                  <p:nvSpPr>
                    <p:cNvPr id="2512" name="2511 Forma libre"/>
                    <p:cNvSpPr/>
                    <p:nvPr/>
                  </p:nvSpPr>
                  <p:spPr>
                    <a:xfrm>
                      <a:off x="4386518" y="1616671"/>
                      <a:ext cx="22649" cy="7921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2649" h="7921">
                          <a:moveTo>
                            <a:pt x="0" y="7921"/>
                          </a:moveTo>
                          <a:lnTo>
                            <a:pt x="22649" y="7921"/>
                          </a:lnTo>
                          <a:lnTo>
                            <a:pt x="20338" y="0"/>
                          </a:lnTo>
                          <a:lnTo>
                            <a:pt x="2773" y="0"/>
                          </a:lnTo>
                          <a:lnTo>
                            <a:pt x="0" y="7921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383B3B"/>
                        </a:gs>
                        <a:gs pos="100000">
                          <a:srgbClr val="161717"/>
                        </a:gs>
                      </a:gsLst>
                      <a:lin ang="0" scaled="0"/>
                    </a:gradFill>
                    <a:ln w="7600" cap="flat">
                      <a:noFill/>
                      <a:miter lim="800000"/>
                    </a:ln>
                  </p:spPr>
                </p:sp>
                <p:sp>
                  <p:nvSpPr>
                    <p:cNvPr id="2513" name="2512 Forma libre"/>
                    <p:cNvSpPr/>
                    <p:nvPr/>
                  </p:nvSpPr>
                  <p:spPr>
                    <a:xfrm>
                      <a:off x="4409233" y="1616719"/>
                      <a:ext cx="21186" cy="7921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1186" h="7921">
                          <a:moveTo>
                            <a:pt x="0" y="7921"/>
                          </a:moveTo>
                          <a:lnTo>
                            <a:pt x="21186" y="7921"/>
                          </a:lnTo>
                          <a:lnTo>
                            <a:pt x="19024" y="0"/>
                          </a:lnTo>
                          <a:lnTo>
                            <a:pt x="2594" y="0"/>
                          </a:lnTo>
                          <a:lnTo>
                            <a:pt x="0" y="7921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383B3B"/>
                        </a:gs>
                        <a:gs pos="100000">
                          <a:srgbClr val="161717"/>
                        </a:gs>
                      </a:gsLst>
                      <a:lin ang="0" scaled="0"/>
                    </a:gradFill>
                    <a:ln w="7600" cap="flat">
                      <a:noFill/>
                      <a:miter lim="800000"/>
                    </a:ln>
                  </p:spPr>
                </p:sp>
                <p:sp>
                  <p:nvSpPr>
                    <p:cNvPr id="2514" name="2513 Forma libre"/>
                    <p:cNvSpPr/>
                    <p:nvPr/>
                  </p:nvSpPr>
                  <p:spPr>
                    <a:xfrm>
                      <a:off x="4430461" y="1616671"/>
                      <a:ext cx="22649" cy="7921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2649" h="7921">
                          <a:moveTo>
                            <a:pt x="0" y="7921"/>
                          </a:moveTo>
                          <a:lnTo>
                            <a:pt x="22649" y="7921"/>
                          </a:lnTo>
                          <a:lnTo>
                            <a:pt x="20338" y="0"/>
                          </a:lnTo>
                          <a:lnTo>
                            <a:pt x="2773" y="0"/>
                          </a:lnTo>
                          <a:lnTo>
                            <a:pt x="0" y="7921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383B3B"/>
                        </a:gs>
                        <a:gs pos="100000">
                          <a:srgbClr val="161717"/>
                        </a:gs>
                      </a:gsLst>
                      <a:lin ang="0" scaled="0"/>
                    </a:gradFill>
                    <a:ln w="7600" cap="flat">
                      <a:noFill/>
                      <a:miter lim="800000"/>
                    </a:ln>
                  </p:spPr>
                </p:sp>
              </p:grpSp>
              <p:grpSp>
                <p:nvGrpSpPr>
                  <p:cNvPr id="774" name="2514 Grupo"/>
                  <p:cNvGrpSpPr/>
                  <p:nvPr/>
                </p:nvGrpSpPr>
                <p:grpSpPr>
                  <a:xfrm>
                    <a:off x="4464740" y="1611524"/>
                    <a:ext cx="83351" cy="7877"/>
                    <a:chOff x="4464740" y="1611524"/>
                    <a:chExt cx="83351" cy="7877"/>
                  </a:xfrm>
                </p:grpSpPr>
                <p:sp>
                  <p:nvSpPr>
                    <p:cNvPr id="2516" name="2515 Forma libre"/>
                    <p:cNvSpPr/>
                    <p:nvPr/>
                  </p:nvSpPr>
                  <p:spPr>
                    <a:xfrm>
                      <a:off x="4464644" y="1611514"/>
                      <a:ext cx="21427" cy="7921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1427" h="7921">
                          <a:moveTo>
                            <a:pt x="0" y="7921"/>
                          </a:moveTo>
                          <a:lnTo>
                            <a:pt x="21427" y="7921"/>
                          </a:lnTo>
                          <a:lnTo>
                            <a:pt x="19241" y="0"/>
                          </a:lnTo>
                          <a:lnTo>
                            <a:pt x="2624" y="0"/>
                          </a:lnTo>
                          <a:lnTo>
                            <a:pt x="0" y="7921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383B3B"/>
                        </a:gs>
                        <a:gs pos="100000">
                          <a:srgbClr val="161717"/>
                        </a:gs>
                      </a:gsLst>
                      <a:lin ang="0" scaled="0"/>
                    </a:gradFill>
                    <a:ln w="7600" cap="flat">
                      <a:noFill/>
                      <a:miter lim="800000"/>
                    </a:ln>
                  </p:spPr>
                </p:sp>
                <p:sp>
                  <p:nvSpPr>
                    <p:cNvPr id="2517" name="2516 Forma libre"/>
                    <p:cNvSpPr/>
                    <p:nvPr/>
                  </p:nvSpPr>
                  <p:spPr>
                    <a:xfrm>
                      <a:off x="4486612" y="1611562"/>
                      <a:ext cx="20043" cy="7921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0043" h="7921">
                          <a:moveTo>
                            <a:pt x="0" y="7921"/>
                          </a:moveTo>
                          <a:lnTo>
                            <a:pt x="20043" y="7921"/>
                          </a:lnTo>
                          <a:lnTo>
                            <a:pt x="17998" y="0"/>
                          </a:lnTo>
                          <a:lnTo>
                            <a:pt x="2454" y="0"/>
                          </a:lnTo>
                          <a:lnTo>
                            <a:pt x="0" y="7921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383B3B"/>
                        </a:gs>
                        <a:gs pos="100000">
                          <a:srgbClr val="161717"/>
                        </a:gs>
                      </a:gsLst>
                      <a:lin ang="0" scaled="0"/>
                    </a:gradFill>
                    <a:ln w="7600" cap="flat">
                      <a:noFill/>
                      <a:miter lim="800000"/>
                    </a:ln>
                  </p:spPr>
                </p:sp>
                <p:sp>
                  <p:nvSpPr>
                    <p:cNvPr id="2518" name="2517 Forma libre"/>
                    <p:cNvSpPr/>
                    <p:nvPr/>
                  </p:nvSpPr>
                  <p:spPr>
                    <a:xfrm>
                      <a:off x="4509089" y="1611515"/>
                      <a:ext cx="18682" cy="7877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18682" h="7877">
                          <a:moveTo>
                            <a:pt x="0" y="7921"/>
                          </a:moveTo>
                          <a:lnTo>
                            <a:pt x="18644" y="7648"/>
                          </a:lnTo>
                          <a:lnTo>
                            <a:pt x="15219" y="0"/>
                          </a:lnTo>
                          <a:lnTo>
                            <a:pt x="2075" y="0"/>
                          </a:lnTo>
                          <a:lnTo>
                            <a:pt x="0" y="7921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383B3B"/>
                        </a:gs>
                        <a:gs pos="100000">
                          <a:srgbClr val="161717"/>
                        </a:gs>
                      </a:gsLst>
                      <a:lin ang="0" scaled="0"/>
                    </a:gradFill>
                    <a:ln w="7600" cap="flat">
                      <a:noFill/>
                      <a:miter lim="800000"/>
                    </a:ln>
                  </p:spPr>
                </p:sp>
                <p:sp>
                  <p:nvSpPr>
                    <p:cNvPr id="2519" name="2518 Forma libre"/>
                    <p:cNvSpPr/>
                    <p:nvPr/>
                  </p:nvSpPr>
                  <p:spPr>
                    <a:xfrm>
                      <a:off x="4528271" y="1611732"/>
                      <a:ext cx="19880" cy="7877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19880" h="7877">
                          <a:moveTo>
                            <a:pt x="60" y="7789"/>
                          </a:moveTo>
                          <a:lnTo>
                            <a:pt x="19841" y="7648"/>
                          </a:lnTo>
                          <a:lnTo>
                            <a:pt x="16416" y="0"/>
                          </a:lnTo>
                          <a:lnTo>
                            <a:pt x="3273" y="0"/>
                          </a:lnTo>
                          <a:lnTo>
                            <a:pt x="60" y="7789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383B3B"/>
                        </a:gs>
                        <a:gs pos="100000">
                          <a:srgbClr val="161717"/>
                        </a:gs>
                      </a:gsLst>
                      <a:lin ang="0" scaled="0"/>
                    </a:gradFill>
                    <a:ln w="7600" cap="flat">
                      <a:noFill/>
                      <a:miter lim="800000"/>
                    </a:ln>
                  </p:spPr>
                </p:sp>
              </p:grpSp>
              <p:sp>
                <p:nvSpPr>
                  <p:cNvPr id="2520" name="2519 Forma libre"/>
                  <p:cNvSpPr/>
                  <p:nvPr/>
                </p:nvSpPr>
                <p:spPr>
                  <a:xfrm>
                    <a:off x="4529428" y="1613820"/>
                    <a:ext cx="26586" cy="16232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6586" h="16232">
                        <a:moveTo>
                          <a:pt x="66" y="16232"/>
                        </a:moveTo>
                        <a:lnTo>
                          <a:pt x="26586" y="15601"/>
                        </a:lnTo>
                        <a:lnTo>
                          <a:pt x="18179" y="86"/>
                        </a:lnTo>
                        <a:lnTo>
                          <a:pt x="4133" y="239"/>
                        </a:lnTo>
                        <a:lnTo>
                          <a:pt x="66" y="16232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E1ECEE"/>
                      </a:gs>
                      <a:gs pos="100000">
                        <a:srgbClr val="262626"/>
                      </a:gs>
                    </a:gsLst>
                    <a:lin ang="5400000" scaled="0"/>
                  </a:gradFill>
                  <a:ln w="7600" cap="flat">
                    <a:noFill/>
                    <a:miter lim="800000"/>
                  </a:ln>
                </p:spPr>
              </p:sp>
              <p:sp>
                <p:nvSpPr>
                  <p:cNvPr id="2521" name="2520 Forma libre"/>
                  <p:cNvSpPr/>
                  <p:nvPr/>
                </p:nvSpPr>
                <p:spPr>
                  <a:xfrm>
                    <a:off x="4534016" y="1621792"/>
                    <a:ext cx="20027" cy="7921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0027" h="7921">
                        <a:moveTo>
                          <a:pt x="0" y="7921"/>
                        </a:moveTo>
                        <a:lnTo>
                          <a:pt x="20027" y="7921"/>
                        </a:lnTo>
                        <a:lnTo>
                          <a:pt x="17983" y="0"/>
                        </a:lnTo>
                        <a:lnTo>
                          <a:pt x="2452" y="0"/>
                        </a:lnTo>
                        <a:lnTo>
                          <a:pt x="0" y="7921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383B3B"/>
                      </a:gs>
                      <a:gs pos="100000">
                        <a:srgbClr val="161717"/>
                      </a:gs>
                    </a:gsLst>
                    <a:lin ang="0" scaled="0"/>
                  </a:gradFill>
                  <a:ln w="7600" cap="flat">
                    <a:noFill/>
                    <a:miter lim="800000"/>
                  </a:ln>
                </p:spPr>
              </p:sp>
              <p:grpSp>
                <p:nvGrpSpPr>
                  <p:cNvPr id="775" name="2521 Grupo"/>
                  <p:cNvGrpSpPr/>
                  <p:nvPr/>
                </p:nvGrpSpPr>
                <p:grpSpPr>
                  <a:xfrm>
                    <a:off x="4464979" y="1613913"/>
                    <a:ext cx="68022" cy="11458"/>
                    <a:chOff x="4464979" y="1613913"/>
                    <a:chExt cx="68022" cy="11458"/>
                  </a:xfrm>
                </p:grpSpPr>
                <p:sp>
                  <p:nvSpPr>
                    <p:cNvPr id="2523" name="2522 Forma libre"/>
                    <p:cNvSpPr/>
                    <p:nvPr/>
                  </p:nvSpPr>
                  <p:spPr>
                    <a:xfrm>
                      <a:off x="4464911" y="1613880"/>
                      <a:ext cx="25628" cy="11458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5628" h="11458">
                          <a:moveTo>
                            <a:pt x="1531" y="11219"/>
                          </a:moveTo>
                          <a:lnTo>
                            <a:pt x="25744" y="11493"/>
                          </a:lnTo>
                          <a:lnTo>
                            <a:pt x="19325" y="35"/>
                          </a:lnTo>
                          <a:lnTo>
                            <a:pt x="3398" y="35"/>
                          </a:lnTo>
                          <a:lnTo>
                            <a:pt x="67" y="5762"/>
                          </a:lnTo>
                          <a:lnTo>
                            <a:pt x="1531" y="11219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E1ECEE"/>
                        </a:gs>
                        <a:gs pos="100000">
                          <a:srgbClr val="262626"/>
                        </a:gs>
                      </a:gsLst>
                      <a:lin ang="5400000" scaled="0"/>
                    </a:gradFill>
                    <a:ln w="7600" cap="flat">
                      <a:noFill/>
                      <a:miter lim="800000"/>
                    </a:ln>
                  </p:spPr>
                </p:sp>
                <p:sp>
                  <p:nvSpPr>
                    <p:cNvPr id="2524" name="2523 Forma libre"/>
                    <p:cNvSpPr/>
                    <p:nvPr/>
                  </p:nvSpPr>
                  <p:spPr>
                    <a:xfrm>
                      <a:off x="4485642" y="1614175"/>
                      <a:ext cx="27137" cy="11149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7137" h="11149">
                          <a:moveTo>
                            <a:pt x="76" y="11210"/>
                          </a:moveTo>
                          <a:lnTo>
                            <a:pt x="27175" y="11209"/>
                          </a:lnTo>
                          <a:lnTo>
                            <a:pt x="22062" y="0"/>
                          </a:lnTo>
                          <a:lnTo>
                            <a:pt x="4726" y="0"/>
                          </a:lnTo>
                          <a:lnTo>
                            <a:pt x="76" y="11210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E1ECEE"/>
                        </a:gs>
                        <a:gs pos="100000">
                          <a:srgbClr val="262626"/>
                        </a:gs>
                      </a:gsLst>
                      <a:lin ang="5400000" scaled="0"/>
                    </a:gradFill>
                    <a:ln w="7600" cap="flat">
                      <a:noFill/>
                      <a:miter lim="800000"/>
                    </a:ln>
                  </p:spPr>
                </p:sp>
                <p:sp>
                  <p:nvSpPr>
                    <p:cNvPr id="2525" name="2524 Forma libre"/>
                    <p:cNvSpPr/>
                    <p:nvPr/>
                  </p:nvSpPr>
                  <p:spPr>
                    <a:xfrm>
                      <a:off x="4508158" y="1614216"/>
                      <a:ext cx="24935" cy="11033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4935" h="11033">
                          <a:moveTo>
                            <a:pt x="-101" y="11219"/>
                          </a:moveTo>
                          <a:lnTo>
                            <a:pt x="24814" y="11208"/>
                          </a:lnTo>
                          <a:lnTo>
                            <a:pt x="19064" y="0"/>
                          </a:lnTo>
                          <a:lnTo>
                            <a:pt x="3952" y="0"/>
                          </a:lnTo>
                          <a:lnTo>
                            <a:pt x="-101" y="11219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E1ECEE"/>
                        </a:gs>
                        <a:gs pos="100000">
                          <a:srgbClr val="262626"/>
                        </a:gs>
                      </a:gsLst>
                      <a:lin ang="5400000" scaled="0"/>
                    </a:gradFill>
                    <a:ln w="7600" cap="flat">
                      <a:noFill/>
                      <a:miter lim="800000"/>
                    </a:ln>
                  </p:spPr>
                </p:sp>
              </p:grpSp>
              <p:grpSp>
                <p:nvGrpSpPr>
                  <p:cNvPr id="776" name="2525 Grupo"/>
                  <p:cNvGrpSpPr/>
                  <p:nvPr/>
                </p:nvGrpSpPr>
                <p:grpSpPr>
                  <a:xfrm>
                    <a:off x="4466686" y="1616569"/>
                    <a:ext cx="63232" cy="7957"/>
                    <a:chOff x="4466686" y="1616569"/>
                    <a:chExt cx="63232" cy="7957"/>
                  </a:xfrm>
                </p:grpSpPr>
                <p:sp>
                  <p:nvSpPr>
                    <p:cNvPr id="2527" name="2526 Forma libre"/>
                    <p:cNvSpPr/>
                    <p:nvPr/>
                  </p:nvSpPr>
                  <p:spPr>
                    <a:xfrm>
                      <a:off x="4466546" y="1616619"/>
                      <a:ext cx="22649" cy="7921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2649" h="7921">
                          <a:moveTo>
                            <a:pt x="0" y="7921"/>
                          </a:moveTo>
                          <a:lnTo>
                            <a:pt x="22649" y="7921"/>
                          </a:lnTo>
                          <a:lnTo>
                            <a:pt x="20338" y="0"/>
                          </a:lnTo>
                          <a:lnTo>
                            <a:pt x="2773" y="0"/>
                          </a:lnTo>
                          <a:lnTo>
                            <a:pt x="0" y="7921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383B3B"/>
                        </a:gs>
                        <a:gs pos="100000">
                          <a:srgbClr val="161717"/>
                        </a:gs>
                      </a:gsLst>
                      <a:lin ang="0" scaled="0"/>
                    </a:gradFill>
                    <a:ln w="7600" cap="flat">
                      <a:noFill/>
                      <a:miter lim="800000"/>
                    </a:ln>
                  </p:spPr>
                </p:sp>
                <p:sp>
                  <p:nvSpPr>
                    <p:cNvPr id="2528" name="2527 Forma libre"/>
                    <p:cNvSpPr/>
                    <p:nvPr/>
                  </p:nvSpPr>
                  <p:spPr>
                    <a:xfrm>
                      <a:off x="4489261" y="1616666"/>
                      <a:ext cx="21186" cy="7921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1186" h="7921">
                          <a:moveTo>
                            <a:pt x="0" y="7921"/>
                          </a:moveTo>
                          <a:lnTo>
                            <a:pt x="21186" y="7921"/>
                          </a:lnTo>
                          <a:lnTo>
                            <a:pt x="19024" y="0"/>
                          </a:lnTo>
                          <a:lnTo>
                            <a:pt x="2594" y="0"/>
                          </a:lnTo>
                          <a:lnTo>
                            <a:pt x="0" y="7921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383B3B"/>
                        </a:gs>
                        <a:gs pos="100000">
                          <a:srgbClr val="161717"/>
                        </a:gs>
                      </a:gsLst>
                      <a:lin ang="0" scaled="0"/>
                    </a:gradFill>
                    <a:ln w="7600" cap="flat">
                      <a:noFill/>
                      <a:miter lim="800000"/>
                    </a:ln>
                  </p:spPr>
                </p:sp>
                <p:sp>
                  <p:nvSpPr>
                    <p:cNvPr id="2529" name="2528 Forma libre"/>
                    <p:cNvSpPr/>
                    <p:nvPr/>
                  </p:nvSpPr>
                  <p:spPr>
                    <a:xfrm>
                      <a:off x="4510488" y="1616619"/>
                      <a:ext cx="19342" cy="7921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19342" h="7921">
                          <a:moveTo>
                            <a:pt x="0" y="7921"/>
                          </a:moveTo>
                          <a:lnTo>
                            <a:pt x="19342" y="7921"/>
                          </a:lnTo>
                          <a:lnTo>
                            <a:pt x="17368" y="0"/>
                          </a:lnTo>
                          <a:lnTo>
                            <a:pt x="2368" y="0"/>
                          </a:lnTo>
                          <a:lnTo>
                            <a:pt x="0" y="7921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383B3B"/>
                        </a:gs>
                        <a:gs pos="100000">
                          <a:srgbClr val="161717"/>
                        </a:gs>
                      </a:gsLst>
                      <a:lin ang="0" scaled="0"/>
                    </a:gradFill>
                    <a:ln w="7600" cap="flat">
                      <a:noFill/>
                      <a:miter lim="800000"/>
                    </a:ln>
                  </p:spPr>
                </p:sp>
              </p:grpSp>
              <p:grpSp>
                <p:nvGrpSpPr>
                  <p:cNvPr id="777" name="2529 Grupo"/>
                  <p:cNvGrpSpPr/>
                  <p:nvPr/>
                </p:nvGrpSpPr>
                <p:grpSpPr>
                  <a:xfrm>
                    <a:off x="4466415" y="1618939"/>
                    <a:ext cx="69804" cy="11696"/>
                    <a:chOff x="4466415" y="1618939"/>
                    <a:chExt cx="69804" cy="11696"/>
                  </a:xfrm>
                </p:grpSpPr>
                <p:sp>
                  <p:nvSpPr>
                    <p:cNvPr id="2531" name="2530 Forma libre"/>
                    <p:cNvSpPr/>
                    <p:nvPr/>
                  </p:nvSpPr>
                  <p:spPr>
                    <a:xfrm>
                      <a:off x="4466481" y="1619020"/>
                      <a:ext cx="26265" cy="11458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6265" h="11458">
                          <a:moveTo>
                            <a:pt x="1288" y="11219"/>
                          </a:moveTo>
                          <a:lnTo>
                            <a:pt x="26213" y="11493"/>
                          </a:lnTo>
                          <a:lnTo>
                            <a:pt x="19606" y="35"/>
                          </a:lnTo>
                          <a:lnTo>
                            <a:pt x="3210" y="35"/>
                          </a:lnTo>
                          <a:lnTo>
                            <a:pt x="-66" y="6125"/>
                          </a:lnTo>
                          <a:lnTo>
                            <a:pt x="1288" y="11219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E1ECEE"/>
                        </a:gs>
                        <a:gs pos="100000">
                          <a:srgbClr val="262626"/>
                        </a:gs>
                      </a:gsLst>
                      <a:lin ang="5400000" scaled="0"/>
                    </a:gradFill>
                    <a:ln w="7600" cap="flat">
                      <a:noFill/>
                      <a:miter lim="800000"/>
                    </a:ln>
                  </p:spPr>
                </p:sp>
                <p:sp>
                  <p:nvSpPr>
                    <p:cNvPr id="2532" name="2531 Forma libre"/>
                    <p:cNvSpPr/>
                    <p:nvPr/>
                  </p:nvSpPr>
                  <p:spPr>
                    <a:xfrm>
                      <a:off x="4487532" y="1619316"/>
                      <a:ext cx="27934" cy="11148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7934" h="11148">
                          <a:moveTo>
                            <a:pt x="78" y="11210"/>
                          </a:moveTo>
                          <a:lnTo>
                            <a:pt x="27974" y="11209"/>
                          </a:lnTo>
                          <a:lnTo>
                            <a:pt x="22710" y="0"/>
                          </a:lnTo>
                          <a:lnTo>
                            <a:pt x="4865" y="0"/>
                          </a:lnTo>
                          <a:lnTo>
                            <a:pt x="78" y="11210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E1ECEE"/>
                        </a:gs>
                        <a:gs pos="100000">
                          <a:srgbClr val="262626"/>
                        </a:gs>
                      </a:gsLst>
                      <a:lin ang="5400000" scaled="0"/>
                    </a:gradFill>
                    <a:ln w="7600" cap="flat">
                      <a:noFill/>
                      <a:miter lim="800000"/>
                    </a:ln>
                  </p:spPr>
                </p:sp>
                <p:sp>
                  <p:nvSpPr>
                    <p:cNvPr id="2533" name="2532 Forma libre"/>
                    <p:cNvSpPr/>
                    <p:nvPr/>
                  </p:nvSpPr>
                  <p:spPr>
                    <a:xfrm>
                      <a:off x="4510709" y="1619356"/>
                      <a:ext cx="25668" cy="11033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5668" h="11033">
                          <a:moveTo>
                            <a:pt x="-104" y="11219"/>
                          </a:moveTo>
                          <a:lnTo>
                            <a:pt x="25543" y="11208"/>
                          </a:lnTo>
                          <a:lnTo>
                            <a:pt x="19624" y="0"/>
                          </a:lnTo>
                          <a:lnTo>
                            <a:pt x="4069" y="0"/>
                          </a:lnTo>
                          <a:lnTo>
                            <a:pt x="-104" y="11219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E1ECEE"/>
                        </a:gs>
                        <a:gs pos="100000">
                          <a:srgbClr val="262626"/>
                        </a:gs>
                      </a:gsLst>
                      <a:lin ang="5400000" scaled="0"/>
                    </a:gradFill>
                    <a:ln w="7600" cap="flat">
                      <a:noFill/>
                      <a:miter lim="800000"/>
                    </a:ln>
                  </p:spPr>
                </p:sp>
              </p:grpSp>
              <p:grpSp>
                <p:nvGrpSpPr>
                  <p:cNvPr id="778" name="2533 Grupo"/>
                  <p:cNvGrpSpPr/>
                  <p:nvPr/>
                </p:nvGrpSpPr>
                <p:grpSpPr>
                  <a:xfrm>
                    <a:off x="4468020" y="1621601"/>
                    <a:ext cx="65900" cy="7957"/>
                    <a:chOff x="4468020" y="1621601"/>
                    <a:chExt cx="65900" cy="7957"/>
                  </a:xfrm>
                </p:grpSpPr>
                <p:sp>
                  <p:nvSpPr>
                    <p:cNvPr id="2535" name="2534 Forma libre"/>
                    <p:cNvSpPr/>
                    <p:nvPr/>
                  </p:nvSpPr>
                  <p:spPr>
                    <a:xfrm>
                      <a:off x="4467880" y="1621651"/>
                      <a:ext cx="22470" cy="7921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2470" h="7921">
                          <a:moveTo>
                            <a:pt x="0" y="7921"/>
                          </a:moveTo>
                          <a:lnTo>
                            <a:pt x="22470" y="7921"/>
                          </a:lnTo>
                          <a:lnTo>
                            <a:pt x="20177" y="0"/>
                          </a:lnTo>
                          <a:lnTo>
                            <a:pt x="2751" y="0"/>
                          </a:lnTo>
                          <a:lnTo>
                            <a:pt x="0" y="7921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383B3B"/>
                        </a:gs>
                        <a:gs pos="100000">
                          <a:srgbClr val="161717"/>
                        </a:gs>
                      </a:gsLst>
                      <a:lin ang="0" scaled="0"/>
                    </a:gradFill>
                    <a:ln w="7600" cap="flat">
                      <a:noFill/>
                      <a:miter lim="800000"/>
                    </a:ln>
                  </p:spPr>
                </p:sp>
                <p:sp>
                  <p:nvSpPr>
                    <p:cNvPr id="2536" name="2535 Forma libre"/>
                    <p:cNvSpPr/>
                    <p:nvPr/>
                  </p:nvSpPr>
                  <p:spPr>
                    <a:xfrm>
                      <a:off x="4490416" y="1621698"/>
                      <a:ext cx="21019" cy="7921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1019" h="7921">
                          <a:moveTo>
                            <a:pt x="0" y="7921"/>
                          </a:moveTo>
                          <a:lnTo>
                            <a:pt x="21019" y="7921"/>
                          </a:lnTo>
                          <a:lnTo>
                            <a:pt x="18874" y="0"/>
                          </a:lnTo>
                          <a:lnTo>
                            <a:pt x="2574" y="0"/>
                          </a:lnTo>
                          <a:lnTo>
                            <a:pt x="0" y="7921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383B3B"/>
                        </a:gs>
                        <a:gs pos="100000">
                          <a:srgbClr val="161717"/>
                        </a:gs>
                      </a:gsLst>
                      <a:lin ang="0" scaled="0"/>
                    </a:gradFill>
                    <a:ln w="7600" cap="flat">
                      <a:noFill/>
                      <a:miter lim="800000"/>
                    </a:ln>
                  </p:spPr>
                </p:sp>
                <p:sp>
                  <p:nvSpPr>
                    <p:cNvPr id="2537" name="2536 Forma libre"/>
                    <p:cNvSpPr/>
                    <p:nvPr/>
                  </p:nvSpPr>
                  <p:spPr>
                    <a:xfrm>
                      <a:off x="4511475" y="1621651"/>
                      <a:ext cx="22470" cy="7921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2470" h="7921">
                          <a:moveTo>
                            <a:pt x="0" y="7921"/>
                          </a:moveTo>
                          <a:lnTo>
                            <a:pt x="22470" y="7921"/>
                          </a:lnTo>
                          <a:lnTo>
                            <a:pt x="20177" y="0"/>
                          </a:lnTo>
                          <a:lnTo>
                            <a:pt x="2751" y="0"/>
                          </a:lnTo>
                          <a:lnTo>
                            <a:pt x="0" y="7921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383B3B"/>
                        </a:gs>
                        <a:gs pos="100000">
                          <a:srgbClr val="161717"/>
                        </a:gs>
                      </a:gsLst>
                      <a:lin ang="0" scaled="0"/>
                    </a:gradFill>
                    <a:ln w="7600" cap="flat">
                      <a:noFill/>
                      <a:miter lim="800000"/>
                    </a:ln>
                  </p:spPr>
                </p:sp>
              </p:grpSp>
              <p:grpSp>
                <p:nvGrpSpPr>
                  <p:cNvPr id="779" name="2537 Grupo"/>
                  <p:cNvGrpSpPr/>
                  <p:nvPr/>
                </p:nvGrpSpPr>
                <p:grpSpPr>
                  <a:xfrm>
                    <a:off x="4468483" y="1623834"/>
                    <a:ext cx="68585" cy="11458"/>
                    <a:chOff x="4468483" y="1623834"/>
                    <a:chExt cx="68585" cy="11458"/>
                  </a:xfrm>
                </p:grpSpPr>
                <p:sp>
                  <p:nvSpPr>
                    <p:cNvPr id="2539" name="2538 Forma libre"/>
                    <p:cNvSpPr/>
                    <p:nvPr/>
                  </p:nvSpPr>
                  <p:spPr>
                    <a:xfrm>
                      <a:off x="4468422" y="1623798"/>
                      <a:ext cx="25140" cy="11458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5140" h="11458">
                          <a:moveTo>
                            <a:pt x="341" y="11219"/>
                          </a:moveTo>
                          <a:lnTo>
                            <a:pt x="25201" y="11493"/>
                          </a:lnTo>
                          <a:lnTo>
                            <a:pt x="18611" y="35"/>
                          </a:lnTo>
                          <a:lnTo>
                            <a:pt x="2258" y="35"/>
                          </a:lnTo>
                          <a:lnTo>
                            <a:pt x="61" y="5526"/>
                          </a:lnTo>
                          <a:lnTo>
                            <a:pt x="341" y="11219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E1ECEE"/>
                        </a:gs>
                        <a:gs pos="100000">
                          <a:srgbClr val="262626"/>
                        </a:gs>
                      </a:gsLst>
                      <a:lin ang="5400000" scaled="0"/>
                    </a:gradFill>
                    <a:ln w="7600" cap="flat">
                      <a:noFill/>
                      <a:miter lim="800000"/>
                    </a:ln>
                  </p:spPr>
                </p:sp>
                <p:sp>
                  <p:nvSpPr>
                    <p:cNvPr id="2540" name="2539 Forma libre"/>
                    <p:cNvSpPr/>
                    <p:nvPr/>
                  </p:nvSpPr>
                  <p:spPr>
                    <a:xfrm>
                      <a:off x="4488474" y="1624093"/>
                      <a:ext cx="27862" cy="11149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7862" h="11149">
                          <a:moveTo>
                            <a:pt x="78" y="11210"/>
                          </a:moveTo>
                          <a:lnTo>
                            <a:pt x="27901" y="11209"/>
                          </a:lnTo>
                          <a:lnTo>
                            <a:pt x="22651" y="0"/>
                          </a:lnTo>
                          <a:lnTo>
                            <a:pt x="4852" y="0"/>
                          </a:lnTo>
                          <a:lnTo>
                            <a:pt x="78" y="11210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E1ECEE"/>
                        </a:gs>
                        <a:gs pos="100000">
                          <a:srgbClr val="262626"/>
                        </a:gs>
                      </a:gsLst>
                      <a:lin ang="5400000" scaled="0"/>
                    </a:gradFill>
                    <a:ln w="7600" cap="flat">
                      <a:noFill/>
                      <a:miter lim="800000"/>
                    </a:ln>
                  </p:spPr>
                </p:sp>
                <p:sp>
                  <p:nvSpPr>
                    <p:cNvPr id="2541" name="2540 Forma libre"/>
                    <p:cNvSpPr/>
                    <p:nvPr/>
                  </p:nvSpPr>
                  <p:spPr>
                    <a:xfrm>
                      <a:off x="4511592" y="1624135"/>
                      <a:ext cx="25384" cy="11219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5384" h="11219">
                          <a:moveTo>
                            <a:pt x="-103" y="11219"/>
                          </a:moveTo>
                          <a:lnTo>
                            <a:pt x="25477" y="11207"/>
                          </a:lnTo>
                          <a:lnTo>
                            <a:pt x="23280" y="3576"/>
                          </a:lnTo>
                          <a:lnTo>
                            <a:pt x="19573" y="0"/>
                          </a:lnTo>
                          <a:lnTo>
                            <a:pt x="4058" y="0"/>
                          </a:lnTo>
                          <a:lnTo>
                            <a:pt x="-103" y="11219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E1ECEE"/>
                        </a:gs>
                        <a:gs pos="100000">
                          <a:srgbClr val="262626"/>
                        </a:gs>
                      </a:gsLst>
                      <a:lin ang="5400000" scaled="0"/>
                    </a:gradFill>
                    <a:ln w="7600" cap="flat">
                      <a:noFill/>
                      <a:miter lim="800000"/>
                    </a:ln>
                  </p:spPr>
                </p:sp>
              </p:grpSp>
              <p:grpSp>
                <p:nvGrpSpPr>
                  <p:cNvPr id="780" name="2541 Grupo"/>
                  <p:cNvGrpSpPr/>
                  <p:nvPr/>
                </p:nvGrpSpPr>
                <p:grpSpPr>
                  <a:xfrm>
                    <a:off x="4469865" y="1626226"/>
                    <a:ext cx="66425" cy="7957"/>
                    <a:chOff x="4469865" y="1626226"/>
                    <a:chExt cx="66425" cy="7957"/>
                  </a:xfrm>
                </p:grpSpPr>
                <p:sp>
                  <p:nvSpPr>
                    <p:cNvPr id="2543" name="2542 Forma libre"/>
                    <p:cNvSpPr/>
                    <p:nvPr/>
                  </p:nvSpPr>
                  <p:spPr>
                    <a:xfrm>
                      <a:off x="4469724" y="1626275"/>
                      <a:ext cx="22649" cy="7921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2649" h="7921">
                          <a:moveTo>
                            <a:pt x="0" y="7921"/>
                          </a:moveTo>
                          <a:lnTo>
                            <a:pt x="22649" y="7921"/>
                          </a:lnTo>
                          <a:lnTo>
                            <a:pt x="20338" y="0"/>
                          </a:lnTo>
                          <a:lnTo>
                            <a:pt x="2773" y="0"/>
                          </a:lnTo>
                          <a:lnTo>
                            <a:pt x="0" y="7921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383B3B"/>
                        </a:gs>
                        <a:gs pos="100000">
                          <a:srgbClr val="161717"/>
                        </a:gs>
                      </a:gsLst>
                      <a:lin ang="0" scaled="0"/>
                    </a:gradFill>
                    <a:ln w="7600" cap="flat">
                      <a:noFill/>
                      <a:miter lim="800000"/>
                    </a:ln>
                  </p:spPr>
                </p:sp>
                <p:sp>
                  <p:nvSpPr>
                    <p:cNvPr id="2544" name="2543 Forma libre"/>
                    <p:cNvSpPr/>
                    <p:nvPr/>
                  </p:nvSpPr>
                  <p:spPr>
                    <a:xfrm>
                      <a:off x="4492439" y="1626323"/>
                      <a:ext cx="21186" cy="7921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1186" h="7921">
                          <a:moveTo>
                            <a:pt x="0" y="7921"/>
                          </a:moveTo>
                          <a:lnTo>
                            <a:pt x="21186" y="7921"/>
                          </a:lnTo>
                          <a:lnTo>
                            <a:pt x="19024" y="0"/>
                          </a:lnTo>
                          <a:lnTo>
                            <a:pt x="2594" y="0"/>
                          </a:lnTo>
                          <a:lnTo>
                            <a:pt x="0" y="7921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383B3B"/>
                        </a:gs>
                        <a:gs pos="100000">
                          <a:srgbClr val="161717"/>
                        </a:gs>
                      </a:gsLst>
                      <a:lin ang="0" scaled="0"/>
                    </a:gradFill>
                    <a:ln w="7600" cap="flat">
                      <a:noFill/>
                      <a:miter lim="800000"/>
                    </a:ln>
                  </p:spPr>
                </p:sp>
                <p:sp>
                  <p:nvSpPr>
                    <p:cNvPr id="2545" name="2544 Forma libre"/>
                    <p:cNvSpPr/>
                    <p:nvPr/>
                  </p:nvSpPr>
                  <p:spPr>
                    <a:xfrm>
                      <a:off x="4513667" y="1626275"/>
                      <a:ext cx="22649" cy="7921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2649" h="7921">
                          <a:moveTo>
                            <a:pt x="0" y="7921"/>
                          </a:moveTo>
                          <a:lnTo>
                            <a:pt x="22649" y="7921"/>
                          </a:lnTo>
                          <a:lnTo>
                            <a:pt x="20338" y="0"/>
                          </a:lnTo>
                          <a:lnTo>
                            <a:pt x="2773" y="0"/>
                          </a:lnTo>
                          <a:lnTo>
                            <a:pt x="0" y="7921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383B3B"/>
                        </a:gs>
                        <a:gs pos="100000">
                          <a:srgbClr val="161717"/>
                        </a:gs>
                      </a:gsLst>
                      <a:lin ang="0" scaled="0"/>
                    </a:gradFill>
                    <a:ln w="7600" cap="flat">
                      <a:noFill/>
                      <a:miter lim="800000"/>
                    </a:ln>
                  </p:spPr>
                </p:sp>
              </p:grpSp>
              <p:sp>
                <p:nvSpPr>
                  <p:cNvPr id="2546" name="2545 Forma libre"/>
                  <p:cNvSpPr/>
                  <p:nvPr/>
                </p:nvSpPr>
                <p:spPr>
                  <a:xfrm>
                    <a:off x="4535030" y="1624057"/>
                    <a:ext cx="25149" cy="17664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5149" h="17664">
                        <a:moveTo>
                          <a:pt x="2071" y="17781"/>
                        </a:moveTo>
                        <a:lnTo>
                          <a:pt x="25041" y="17303"/>
                        </a:lnTo>
                        <a:lnTo>
                          <a:pt x="23125" y="9188"/>
                        </a:lnTo>
                        <a:lnTo>
                          <a:pt x="17878" y="0"/>
                        </a:lnTo>
                        <a:lnTo>
                          <a:pt x="2045" y="112"/>
                        </a:lnTo>
                        <a:lnTo>
                          <a:pt x="-110" y="8228"/>
                        </a:lnTo>
                        <a:lnTo>
                          <a:pt x="2071" y="17781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E1ECEE"/>
                      </a:gs>
                      <a:gs pos="100000">
                        <a:srgbClr val="262626"/>
                      </a:gs>
                    </a:gsLst>
                    <a:lin ang="5400000" scaled="0"/>
                  </a:gradFill>
                  <a:ln w="7600" cap="flat">
                    <a:noFill/>
                    <a:miter lim="800000"/>
                  </a:ln>
                </p:spPr>
              </p:sp>
              <p:grpSp>
                <p:nvGrpSpPr>
                  <p:cNvPr id="781" name="2546 Grupo"/>
                  <p:cNvGrpSpPr/>
                  <p:nvPr/>
                </p:nvGrpSpPr>
                <p:grpSpPr>
                  <a:xfrm>
                    <a:off x="4468571" y="1630142"/>
                    <a:ext cx="68501" cy="11696"/>
                    <a:chOff x="4468571" y="1630142"/>
                    <a:chExt cx="68501" cy="11696"/>
                  </a:xfrm>
                </p:grpSpPr>
                <p:sp>
                  <p:nvSpPr>
                    <p:cNvPr id="2548" name="2547 Forma libre"/>
                    <p:cNvSpPr/>
                    <p:nvPr/>
                  </p:nvSpPr>
                  <p:spPr>
                    <a:xfrm>
                      <a:off x="4468691" y="1630328"/>
                      <a:ext cx="51256" cy="11458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51256" h="11458">
                          <a:moveTo>
                            <a:pt x="2111" y="11219"/>
                          </a:moveTo>
                          <a:lnTo>
                            <a:pt x="51256" y="11493"/>
                          </a:lnTo>
                          <a:lnTo>
                            <a:pt x="41558" y="35"/>
                          </a:lnTo>
                          <a:lnTo>
                            <a:pt x="5899" y="35"/>
                          </a:lnTo>
                          <a:lnTo>
                            <a:pt x="-117" y="5526"/>
                          </a:lnTo>
                          <a:lnTo>
                            <a:pt x="2111" y="11219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E1ECEE"/>
                        </a:gs>
                        <a:gs pos="100000">
                          <a:srgbClr val="262626"/>
                        </a:gs>
                      </a:gsLst>
                      <a:lin ang="5400000" scaled="0"/>
                    </a:gradFill>
                    <a:ln w="7600" cap="flat">
                      <a:noFill/>
                      <a:miter lim="800000"/>
                    </a:ln>
                  </p:spPr>
                </p:sp>
                <p:sp>
                  <p:nvSpPr>
                    <p:cNvPr id="2549" name="2548 Forma libre"/>
                    <p:cNvSpPr/>
                    <p:nvPr/>
                  </p:nvSpPr>
                  <p:spPr>
                    <a:xfrm>
                      <a:off x="4513147" y="1630147"/>
                      <a:ext cx="23951" cy="11696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3951" h="11696">
                          <a:moveTo>
                            <a:pt x="67" y="11696"/>
                          </a:moveTo>
                          <a:lnTo>
                            <a:pt x="23951" y="11696"/>
                          </a:lnTo>
                          <a:lnTo>
                            <a:pt x="21051" y="476"/>
                          </a:lnTo>
                          <a:lnTo>
                            <a:pt x="4766" y="0"/>
                          </a:lnTo>
                          <a:lnTo>
                            <a:pt x="67" y="11696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E1ECEE"/>
                        </a:gs>
                        <a:gs pos="100000">
                          <a:srgbClr val="262626"/>
                        </a:gs>
                      </a:gsLst>
                      <a:lin ang="5400000" scaled="0"/>
                    </a:gradFill>
                    <a:ln w="7600" cap="flat">
                      <a:noFill/>
                      <a:miter lim="800000"/>
                    </a:ln>
                  </p:spPr>
                </p:sp>
              </p:grpSp>
              <p:grpSp>
                <p:nvGrpSpPr>
                  <p:cNvPr id="782" name="2549 Grupo"/>
                  <p:cNvGrpSpPr/>
                  <p:nvPr/>
                </p:nvGrpSpPr>
                <p:grpSpPr>
                  <a:xfrm>
                    <a:off x="4040783" y="1633342"/>
                    <a:ext cx="519292" cy="8299"/>
                    <a:chOff x="4040783" y="1633342"/>
                    <a:chExt cx="519292" cy="8299"/>
                  </a:xfrm>
                </p:grpSpPr>
                <p:sp>
                  <p:nvSpPr>
                    <p:cNvPr id="2551" name="2550 Forma libre"/>
                    <p:cNvSpPr/>
                    <p:nvPr/>
                  </p:nvSpPr>
                  <p:spPr>
                    <a:xfrm>
                      <a:off x="4077498" y="1633342"/>
                      <a:ext cx="27819" cy="7921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7819" h="7921">
                          <a:moveTo>
                            <a:pt x="0" y="7921"/>
                          </a:moveTo>
                          <a:lnTo>
                            <a:pt x="27819" y="7921"/>
                          </a:lnTo>
                          <a:lnTo>
                            <a:pt x="24981" y="0"/>
                          </a:lnTo>
                          <a:lnTo>
                            <a:pt x="3406" y="0"/>
                          </a:lnTo>
                          <a:lnTo>
                            <a:pt x="0" y="7921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383B3B"/>
                        </a:gs>
                        <a:gs pos="100000">
                          <a:srgbClr val="161717"/>
                        </a:gs>
                      </a:gsLst>
                      <a:lin ang="0" scaled="0"/>
                    </a:gradFill>
                    <a:ln w="7600" cap="flat">
                      <a:noFill/>
                      <a:miter lim="800000"/>
                    </a:ln>
                  </p:spPr>
                </p:sp>
                <p:sp>
                  <p:nvSpPr>
                    <p:cNvPr id="2552" name="2551 Forma libre"/>
                    <p:cNvSpPr/>
                    <p:nvPr/>
                  </p:nvSpPr>
                  <p:spPr>
                    <a:xfrm>
                      <a:off x="4040784" y="1633370"/>
                      <a:ext cx="36726" cy="7957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36726" h="7957">
                          <a:moveTo>
                            <a:pt x="-155" y="8014"/>
                          </a:moveTo>
                          <a:lnTo>
                            <a:pt x="36726" y="7909"/>
                          </a:lnTo>
                          <a:lnTo>
                            <a:pt x="33874" y="-12"/>
                          </a:lnTo>
                          <a:lnTo>
                            <a:pt x="3251" y="92"/>
                          </a:lnTo>
                          <a:lnTo>
                            <a:pt x="-155" y="8014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383B3B"/>
                        </a:gs>
                        <a:gs pos="100000">
                          <a:srgbClr val="161717"/>
                        </a:gs>
                      </a:gsLst>
                      <a:lin ang="0" scaled="0"/>
                    </a:gradFill>
                    <a:ln w="7600" cap="flat">
                      <a:noFill/>
                      <a:miter lim="800000"/>
                    </a:ln>
                  </p:spPr>
                </p:sp>
                <p:sp>
                  <p:nvSpPr>
                    <p:cNvPr id="2553" name="2552 Forma libre"/>
                    <p:cNvSpPr/>
                    <p:nvPr/>
                  </p:nvSpPr>
                  <p:spPr>
                    <a:xfrm>
                      <a:off x="4106048" y="1633342"/>
                      <a:ext cx="27819" cy="7921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7819" h="7921">
                          <a:moveTo>
                            <a:pt x="0" y="7921"/>
                          </a:moveTo>
                          <a:lnTo>
                            <a:pt x="27819" y="7921"/>
                          </a:lnTo>
                          <a:lnTo>
                            <a:pt x="24981" y="0"/>
                          </a:lnTo>
                          <a:lnTo>
                            <a:pt x="3406" y="0"/>
                          </a:lnTo>
                          <a:lnTo>
                            <a:pt x="0" y="7921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383B3B"/>
                        </a:gs>
                        <a:gs pos="100000">
                          <a:srgbClr val="161717"/>
                        </a:gs>
                      </a:gsLst>
                      <a:lin ang="0" scaled="0"/>
                    </a:gradFill>
                    <a:ln w="7600" cap="flat">
                      <a:noFill/>
                      <a:miter lim="800000"/>
                    </a:ln>
                  </p:spPr>
                </p:sp>
                <p:sp>
                  <p:nvSpPr>
                    <p:cNvPr id="2554" name="2553 Forma libre"/>
                    <p:cNvSpPr/>
                    <p:nvPr/>
                  </p:nvSpPr>
                  <p:spPr>
                    <a:xfrm>
                      <a:off x="4135383" y="1633325"/>
                      <a:ext cx="126783" cy="7957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126783" h="7957">
                          <a:moveTo>
                            <a:pt x="-155" y="8014"/>
                          </a:moveTo>
                          <a:lnTo>
                            <a:pt x="126783" y="8081"/>
                          </a:lnTo>
                          <a:lnTo>
                            <a:pt x="123918" y="160"/>
                          </a:lnTo>
                          <a:lnTo>
                            <a:pt x="3251" y="92"/>
                          </a:lnTo>
                          <a:lnTo>
                            <a:pt x="-155" y="8014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383B3B"/>
                        </a:gs>
                        <a:gs pos="100000">
                          <a:srgbClr val="161717"/>
                        </a:gs>
                      </a:gsLst>
                      <a:lin ang="0" scaled="0"/>
                    </a:gradFill>
                    <a:ln w="7600" cap="flat">
                      <a:noFill/>
                      <a:miter lim="800000"/>
                    </a:ln>
                  </p:spPr>
                </p:sp>
                <p:sp>
                  <p:nvSpPr>
                    <p:cNvPr id="2555" name="2554 Forma libre"/>
                    <p:cNvSpPr/>
                    <p:nvPr/>
                  </p:nvSpPr>
                  <p:spPr>
                    <a:xfrm>
                      <a:off x="4263206" y="1633342"/>
                      <a:ext cx="27819" cy="7921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7819" h="7921">
                          <a:moveTo>
                            <a:pt x="0" y="7921"/>
                          </a:moveTo>
                          <a:lnTo>
                            <a:pt x="27819" y="7921"/>
                          </a:lnTo>
                          <a:lnTo>
                            <a:pt x="24981" y="0"/>
                          </a:lnTo>
                          <a:lnTo>
                            <a:pt x="3406" y="0"/>
                          </a:lnTo>
                          <a:lnTo>
                            <a:pt x="0" y="7921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383B3B"/>
                        </a:gs>
                        <a:gs pos="100000">
                          <a:srgbClr val="161717"/>
                        </a:gs>
                      </a:gsLst>
                      <a:lin ang="0" scaled="0"/>
                    </a:gradFill>
                    <a:ln w="7600" cap="flat">
                      <a:noFill/>
                      <a:miter lim="800000"/>
                    </a:ln>
                  </p:spPr>
                </p:sp>
                <p:sp>
                  <p:nvSpPr>
                    <p:cNvPr id="2556" name="2555 Forma libre"/>
                    <p:cNvSpPr/>
                    <p:nvPr/>
                  </p:nvSpPr>
                  <p:spPr>
                    <a:xfrm>
                      <a:off x="4291481" y="1633614"/>
                      <a:ext cx="27819" cy="7921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7819" h="7921">
                          <a:moveTo>
                            <a:pt x="0" y="7921"/>
                          </a:moveTo>
                          <a:lnTo>
                            <a:pt x="27819" y="7921"/>
                          </a:lnTo>
                          <a:lnTo>
                            <a:pt x="24981" y="0"/>
                          </a:lnTo>
                          <a:lnTo>
                            <a:pt x="3406" y="0"/>
                          </a:lnTo>
                          <a:lnTo>
                            <a:pt x="0" y="7921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383B3B"/>
                        </a:gs>
                        <a:gs pos="100000">
                          <a:srgbClr val="161717"/>
                        </a:gs>
                      </a:gsLst>
                      <a:lin ang="0" scaled="0"/>
                    </a:gradFill>
                    <a:ln w="7600" cap="flat">
                      <a:noFill/>
                      <a:miter lim="800000"/>
                    </a:ln>
                  </p:spPr>
                </p:sp>
                <p:sp>
                  <p:nvSpPr>
                    <p:cNvPr id="2557" name="2556 Forma libre"/>
                    <p:cNvSpPr/>
                    <p:nvPr/>
                  </p:nvSpPr>
                  <p:spPr>
                    <a:xfrm>
                      <a:off x="4320447" y="1633614"/>
                      <a:ext cx="27819" cy="7921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7819" h="7921">
                          <a:moveTo>
                            <a:pt x="0" y="7921"/>
                          </a:moveTo>
                          <a:lnTo>
                            <a:pt x="27819" y="7921"/>
                          </a:lnTo>
                          <a:lnTo>
                            <a:pt x="24981" y="0"/>
                          </a:lnTo>
                          <a:lnTo>
                            <a:pt x="3406" y="0"/>
                          </a:lnTo>
                          <a:lnTo>
                            <a:pt x="0" y="7921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383B3B"/>
                        </a:gs>
                        <a:gs pos="100000">
                          <a:srgbClr val="161717"/>
                        </a:gs>
                      </a:gsLst>
                      <a:lin ang="0" scaled="0"/>
                    </a:gradFill>
                    <a:ln w="7600" cap="flat">
                      <a:noFill/>
                      <a:miter lim="800000"/>
                    </a:ln>
                  </p:spPr>
                </p:sp>
                <p:sp>
                  <p:nvSpPr>
                    <p:cNvPr id="2558" name="2557 Forma libre"/>
                    <p:cNvSpPr/>
                    <p:nvPr/>
                  </p:nvSpPr>
                  <p:spPr>
                    <a:xfrm>
                      <a:off x="4348907" y="1633272"/>
                      <a:ext cx="31935" cy="7957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31935" h="7957">
                          <a:moveTo>
                            <a:pt x="-155" y="8014"/>
                          </a:moveTo>
                          <a:lnTo>
                            <a:pt x="32047" y="7909"/>
                          </a:lnTo>
                          <a:lnTo>
                            <a:pt x="29195" y="-12"/>
                          </a:lnTo>
                          <a:lnTo>
                            <a:pt x="3251" y="92"/>
                          </a:lnTo>
                          <a:lnTo>
                            <a:pt x="-155" y="8014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383B3B"/>
                        </a:gs>
                        <a:gs pos="100000">
                          <a:srgbClr val="161717"/>
                        </a:gs>
                      </a:gsLst>
                      <a:lin ang="0" scaled="0"/>
                    </a:gradFill>
                    <a:ln w="7600" cap="flat">
                      <a:noFill/>
                      <a:miter lim="800000"/>
                    </a:ln>
                  </p:spPr>
                </p:sp>
                <p:sp>
                  <p:nvSpPr>
                    <p:cNvPr id="2559" name="2558 Forma libre"/>
                    <p:cNvSpPr/>
                    <p:nvPr/>
                  </p:nvSpPr>
                  <p:spPr>
                    <a:xfrm>
                      <a:off x="4392303" y="1633614"/>
                      <a:ext cx="22649" cy="7921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2649" h="7921">
                          <a:moveTo>
                            <a:pt x="0" y="7921"/>
                          </a:moveTo>
                          <a:lnTo>
                            <a:pt x="22649" y="7921"/>
                          </a:lnTo>
                          <a:lnTo>
                            <a:pt x="20338" y="0"/>
                          </a:lnTo>
                          <a:lnTo>
                            <a:pt x="2773" y="0"/>
                          </a:lnTo>
                          <a:lnTo>
                            <a:pt x="0" y="7921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383B3B"/>
                        </a:gs>
                        <a:gs pos="100000">
                          <a:srgbClr val="161717"/>
                        </a:gs>
                      </a:gsLst>
                      <a:lin ang="0" scaled="0"/>
                    </a:gradFill>
                    <a:ln w="7600" cap="flat">
                      <a:noFill/>
                      <a:miter lim="800000"/>
                    </a:ln>
                  </p:spPr>
                </p:sp>
                <p:sp>
                  <p:nvSpPr>
                    <p:cNvPr id="2560" name="2559 Forma libre"/>
                    <p:cNvSpPr/>
                    <p:nvPr/>
                  </p:nvSpPr>
                  <p:spPr>
                    <a:xfrm>
                      <a:off x="4415020" y="1633342"/>
                      <a:ext cx="20458" cy="7921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0458" h="7921">
                          <a:moveTo>
                            <a:pt x="0" y="7921"/>
                          </a:moveTo>
                          <a:lnTo>
                            <a:pt x="20458" y="7921"/>
                          </a:lnTo>
                          <a:lnTo>
                            <a:pt x="18370" y="0"/>
                          </a:lnTo>
                          <a:lnTo>
                            <a:pt x="2505" y="0"/>
                          </a:lnTo>
                          <a:lnTo>
                            <a:pt x="0" y="7921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383B3B"/>
                        </a:gs>
                        <a:gs pos="100000">
                          <a:srgbClr val="161717"/>
                        </a:gs>
                      </a:gsLst>
                      <a:lin ang="0" scaled="0"/>
                    </a:gradFill>
                    <a:ln w="7600" cap="flat">
                      <a:noFill/>
                      <a:miter lim="800000"/>
                    </a:ln>
                  </p:spPr>
                </p:sp>
                <p:sp>
                  <p:nvSpPr>
                    <p:cNvPr id="2561" name="2560 Forma libre"/>
                    <p:cNvSpPr/>
                    <p:nvPr/>
                  </p:nvSpPr>
                  <p:spPr>
                    <a:xfrm>
                      <a:off x="4436248" y="1633614"/>
                      <a:ext cx="22649" cy="7921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2649" h="7921">
                          <a:moveTo>
                            <a:pt x="0" y="7921"/>
                          </a:moveTo>
                          <a:lnTo>
                            <a:pt x="22649" y="7921"/>
                          </a:lnTo>
                          <a:lnTo>
                            <a:pt x="20338" y="0"/>
                          </a:lnTo>
                          <a:lnTo>
                            <a:pt x="2773" y="0"/>
                          </a:lnTo>
                          <a:lnTo>
                            <a:pt x="0" y="7921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383B3B"/>
                        </a:gs>
                        <a:gs pos="100000">
                          <a:srgbClr val="161717"/>
                        </a:gs>
                      </a:gsLst>
                      <a:lin ang="0" scaled="0"/>
                    </a:gradFill>
                    <a:ln w="7600" cap="flat">
                      <a:noFill/>
                      <a:miter lim="800000"/>
                    </a:ln>
                  </p:spPr>
                </p:sp>
                <p:sp>
                  <p:nvSpPr>
                    <p:cNvPr id="2562" name="2561 Forma libre"/>
                    <p:cNvSpPr/>
                    <p:nvPr/>
                  </p:nvSpPr>
                  <p:spPr>
                    <a:xfrm>
                      <a:off x="4470556" y="1633410"/>
                      <a:ext cx="45710" cy="7921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45710" h="7921">
                          <a:moveTo>
                            <a:pt x="0" y="7921"/>
                          </a:moveTo>
                          <a:lnTo>
                            <a:pt x="45710" y="7921"/>
                          </a:lnTo>
                          <a:lnTo>
                            <a:pt x="41046" y="0"/>
                          </a:lnTo>
                          <a:lnTo>
                            <a:pt x="5597" y="0"/>
                          </a:lnTo>
                          <a:lnTo>
                            <a:pt x="0" y="7921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383B3B"/>
                        </a:gs>
                        <a:gs pos="100000">
                          <a:srgbClr val="161717"/>
                        </a:gs>
                      </a:gsLst>
                      <a:lin ang="0" scaled="0"/>
                    </a:gradFill>
                    <a:ln w="7600" cap="flat">
                      <a:noFill/>
                      <a:miter lim="800000"/>
                    </a:ln>
                  </p:spPr>
                </p:sp>
                <p:sp>
                  <p:nvSpPr>
                    <p:cNvPr id="2563" name="2562 Forma libre"/>
                    <p:cNvSpPr/>
                    <p:nvPr/>
                  </p:nvSpPr>
                  <p:spPr>
                    <a:xfrm>
                      <a:off x="4516339" y="1633591"/>
                      <a:ext cx="20458" cy="7921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0458" h="7921">
                          <a:moveTo>
                            <a:pt x="0" y="7921"/>
                          </a:moveTo>
                          <a:lnTo>
                            <a:pt x="20458" y="7921"/>
                          </a:lnTo>
                          <a:lnTo>
                            <a:pt x="18370" y="0"/>
                          </a:lnTo>
                          <a:lnTo>
                            <a:pt x="2505" y="0"/>
                          </a:lnTo>
                          <a:lnTo>
                            <a:pt x="0" y="7921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383B3B"/>
                        </a:gs>
                        <a:gs pos="100000">
                          <a:srgbClr val="161717"/>
                        </a:gs>
                      </a:gsLst>
                      <a:lin ang="0" scaled="0"/>
                    </a:gradFill>
                    <a:ln w="7600" cap="flat">
                      <a:noFill/>
                      <a:miter lim="800000"/>
                    </a:ln>
                  </p:spPr>
                </p:sp>
                <p:sp>
                  <p:nvSpPr>
                    <p:cNvPr id="2564" name="2563 Forma libre"/>
                    <p:cNvSpPr/>
                    <p:nvPr/>
                  </p:nvSpPr>
                  <p:spPr>
                    <a:xfrm>
                      <a:off x="4537248" y="1633410"/>
                      <a:ext cx="22649" cy="7921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2649" h="7921">
                          <a:moveTo>
                            <a:pt x="0" y="7921"/>
                          </a:moveTo>
                          <a:lnTo>
                            <a:pt x="22649" y="7921"/>
                          </a:lnTo>
                          <a:lnTo>
                            <a:pt x="20338" y="0"/>
                          </a:lnTo>
                          <a:lnTo>
                            <a:pt x="2773" y="0"/>
                          </a:lnTo>
                          <a:lnTo>
                            <a:pt x="0" y="7921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383B3B"/>
                        </a:gs>
                        <a:gs pos="100000">
                          <a:srgbClr val="161717"/>
                        </a:gs>
                      </a:gsLst>
                      <a:lin ang="0" scaled="0"/>
                    </a:gradFill>
                    <a:ln w="7600" cap="flat">
                      <a:noFill/>
                      <a:miter lim="800000"/>
                    </a:ln>
                  </p:spPr>
                </p:sp>
              </p:grpSp>
            </p:grpSp>
          </p:grpSp>
          <p:grpSp>
            <p:nvGrpSpPr>
              <p:cNvPr id="783" name="2564 Grupo"/>
              <p:cNvGrpSpPr/>
              <p:nvPr/>
            </p:nvGrpSpPr>
            <p:grpSpPr>
              <a:xfrm>
                <a:off x="3833376" y="1210200"/>
                <a:ext cx="191544" cy="410849"/>
                <a:chOff x="3833376" y="1210200"/>
                <a:chExt cx="191544" cy="410849"/>
              </a:xfrm>
            </p:grpSpPr>
            <p:grpSp>
              <p:nvGrpSpPr>
                <p:cNvPr id="784" name="2565 Grupo"/>
                <p:cNvGrpSpPr/>
                <p:nvPr/>
              </p:nvGrpSpPr>
              <p:grpSpPr>
                <a:xfrm>
                  <a:off x="3832580" y="1209976"/>
                  <a:ext cx="191518" cy="410489"/>
                  <a:chOff x="3832580" y="1209976"/>
                  <a:chExt cx="191518" cy="410489"/>
                </a:xfrm>
              </p:grpSpPr>
              <p:sp>
                <p:nvSpPr>
                  <p:cNvPr id="2567" name="2566 Forma libre"/>
                  <p:cNvSpPr/>
                  <p:nvPr/>
                </p:nvSpPr>
                <p:spPr>
                  <a:xfrm>
                    <a:off x="3832387" y="1209893"/>
                    <a:ext cx="191364" cy="410252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91364" h="410252">
                        <a:moveTo>
                          <a:pt x="9835" y="0"/>
                        </a:moveTo>
                        <a:cubicBezTo>
                          <a:pt x="13620" y="0"/>
                          <a:pt x="181765" y="0"/>
                          <a:pt x="181765" y="0"/>
                        </a:cubicBezTo>
                        <a:cubicBezTo>
                          <a:pt x="187400" y="588"/>
                          <a:pt x="191364" y="7519"/>
                          <a:pt x="191364" y="17616"/>
                        </a:cubicBezTo>
                        <a:cubicBezTo>
                          <a:pt x="191364" y="17616"/>
                          <a:pt x="191364" y="390476"/>
                          <a:pt x="191364" y="390476"/>
                        </a:cubicBezTo>
                        <a:cubicBezTo>
                          <a:pt x="191364" y="402614"/>
                          <a:pt x="187968" y="410252"/>
                          <a:pt x="179453" y="410252"/>
                        </a:cubicBezTo>
                        <a:cubicBezTo>
                          <a:pt x="173168" y="410252"/>
                          <a:pt x="14891" y="410252"/>
                          <a:pt x="9835" y="410252"/>
                        </a:cubicBezTo>
                        <a:cubicBezTo>
                          <a:pt x="2885" y="409673"/>
                          <a:pt x="1182" y="402317"/>
                          <a:pt x="0" y="395746"/>
                        </a:cubicBezTo>
                        <a:cubicBezTo>
                          <a:pt x="614" y="389303"/>
                          <a:pt x="1364" y="21881"/>
                          <a:pt x="0" y="15578"/>
                        </a:cubicBezTo>
                        <a:cubicBezTo>
                          <a:pt x="0" y="9275"/>
                          <a:pt x="2317" y="588"/>
                          <a:pt x="9835" y="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DDDDDD"/>
                      </a:gs>
                      <a:gs pos="100000">
                        <a:srgbClr val="CAD4D6"/>
                      </a:gs>
                    </a:gsLst>
                    <a:lin ang="16200000" scaled="0"/>
                  </a:gradFill>
                  <a:ln w="445" cap="flat">
                    <a:noFill/>
                    <a:miter lim="800000"/>
                  </a:ln>
                </p:spPr>
              </p:sp>
              <p:sp>
                <p:nvSpPr>
                  <p:cNvPr id="2568" name="2567 Forma libre"/>
                  <p:cNvSpPr/>
                  <p:nvPr/>
                </p:nvSpPr>
                <p:spPr>
                  <a:xfrm>
                    <a:off x="3842008" y="1218985"/>
                    <a:ext cx="172735" cy="392176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72735" h="392176">
                        <a:moveTo>
                          <a:pt x="8362" y="0"/>
                        </a:moveTo>
                        <a:cubicBezTo>
                          <a:pt x="11790" y="0"/>
                          <a:pt x="164088" y="0"/>
                          <a:pt x="164088" y="0"/>
                        </a:cubicBezTo>
                        <a:cubicBezTo>
                          <a:pt x="170966" y="-583"/>
                          <a:pt x="172735" y="7186"/>
                          <a:pt x="172735" y="16836"/>
                        </a:cubicBezTo>
                        <a:cubicBezTo>
                          <a:pt x="172735" y="16836"/>
                          <a:pt x="172735" y="373170"/>
                          <a:pt x="172735" y="373170"/>
                        </a:cubicBezTo>
                        <a:cubicBezTo>
                          <a:pt x="172735" y="384770"/>
                          <a:pt x="173237" y="392176"/>
                          <a:pt x="161995" y="392176"/>
                        </a:cubicBezTo>
                        <a:cubicBezTo>
                          <a:pt x="156302" y="392176"/>
                          <a:pt x="12942" y="392176"/>
                          <a:pt x="8362" y="392176"/>
                        </a:cubicBezTo>
                        <a:cubicBezTo>
                          <a:pt x="644" y="392176"/>
                          <a:pt x="1033" y="383931"/>
                          <a:pt x="0" y="378206"/>
                        </a:cubicBezTo>
                        <a:cubicBezTo>
                          <a:pt x="914" y="373170"/>
                          <a:pt x="690" y="20911"/>
                          <a:pt x="0" y="14888"/>
                        </a:cubicBezTo>
                        <a:cubicBezTo>
                          <a:pt x="0" y="8864"/>
                          <a:pt x="644" y="549"/>
                          <a:pt x="8362" y="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11171C"/>
                      </a:gs>
                      <a:gs pos="100000">
                        <a:srgbClr val="A5A5A5"/>
                      </a:gs>
                    </a:gsLst>
                    <a:lin ang="5400000" scaled="0"/>
                  </a:gradFill>
                  <a:ln w="445" cap="flat">
                    <a:noFill/>
                    <a:miter lim="800000"/>
                  </a:ln>
                </p:spPr>
              </p:sp>
              <p:sp>
                <p:nvSpPr>
                  <p:cNvPr id="2569" name="2568 Forma libre"/>
                  <p:cNvSpPr/>
                  <p:nvPr/>
                </p:nvSpPr>
                <p:spPr>
                  <a:xfrm>
                    <a:off x="3846404" y="1221653"/>
                    <a:ext cx="163942" cy="7886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63942" h="7886">
                        <a:moveTo>
                          <a:pt x="8775" y="354"/>
                        </a:moveTo>
                        <a:lnTo>
                          <a:pt x="154876" y="354"/>
                        </a:lnTo>
                        <a:cubicBezTo>
                          <a:pt x="154876" y="354"/>
                          <a:pt x="163942" y="-1544"/>
                          <a:pt x="163942" y="3979"/>
                        </a:cubicBezTo>
                        <a:cubicBezTo>
                          <a:pt x="163680" y="9502"/>
                          <a:pt x="154876" y="7603"/>
                          <a:pt x="154876" y="7603"/>
                        </a:cubicBezTo>
                        <a:lnTo>
                          <a:pt x="8775" y="7603"/>
                        </a:lnTo>
                        <a:cubicBezTo>
                          <a:pt x="8775" y="7603"/>
                          <a:pt x="-323" y="9206"/>
                          <a:pt x="0" y="3979"/>
                        </a:cubicBezTo>
                        <a:cubicBezTo>
                          <a:pt x="0" y="-1249"/>
                          <a:pt x="8775" y="354"/>
                          <a:pt x="8775" y="354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7F7F7F"/>
                      </a:gs>
                      <a:gs pos="50000">
                        <a:srgbClr val="CAD4D6"/>
                      </a:gs>
                      <a:gs pos="100000">
                        <a:srgbClr val="7F7F7F"/>
                      </a:gs>
                    </a:gsLst>
                    <a:lin ang="5400000" scaled="0"/>
                  </a:gradFill>
                  <a:ln w="445" cap="flat">
                    <a:noFill/>
                    <a:miter lim="800000"/>
                  </a:ln>
                </p:spPr>
              </p:sp>
              <p:sp>
                <p:nvSpPr>
                  <p:cNvPr id="2570" name="Rectangle"/>
                  <p:cNvSpPr/>
                  <p:nvPr/>
                </p:nvSpPr>
                <p:spPr>
                  <a:xfrm>
                    <a:off x="3845908" y="1232756"/>
                    <a:ext cx="164934" cy="49288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64934" h="49288">
                        <a:moveTo>
                          <a:pt x="0" y="0"/>
                        </a:moveTo>
                        <a:lnTo>
                          <a:pt x="164934" y="0"/>
                        </a:lnTo>
                        <a:lnTo>
                          <a:pt x="164934" y="49288"/>
                        </a:lnTo>
                        <a:lnTo>
                          <a:pt x="0" y="4928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495C5F"/>
                      </a:gs>
                      <a:gs pos="100000">
                        <a:srgbClr val="262626"/>
                      </a:gs>
                    </a:gsLst>
                    <a:lin ang="0" scaled="0"/>
                  </a:gradFill>
                  <a:ln w="7600" cap="flat">
                    <a:solidFill>
                      <a:srgbClr val="000000"/>
                    </a:solidFill>
                    <a:miter lim="800000"/>
                  </a:ln>
                </p:spPr>
              </p:sp>
              <p:sp>
                <p:nvSpPr>
                  <p:cNvPr id="2571" name="Rectangle"/>
                  <p:cNvSpPr/>
                  <p:nvPr/>
                </p:nvSpPr>
                <p:spPr>
                  <a:xfrm>
                    <a:off x="3861167" y="1263787"/>
                    <a:ext cx="112434" cy="11441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12434" h="11441">
                        <a:moveTo>
                          <a:pt x="0" y="0"/>
                        </a:moveTo>
                        <a:lnTo>
                          <a:pt x="112434" y="0"/>
                        </a:lnTo>
                        <a:lnTo>
                          <a:pt x="112434" y="11441"/>
                        </a:lnTo>
                        <a:lnTo>
                          <a:pt x="0" y="1144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7F7F7F"/>
                      </a:gs>
                      <a:gs pos="100000">
                        <a:srgbClr val="3F3F3F"/>
                      </a:gs>
                    </a:gsLst>
                    <a:lin ang="5400000" scaled="0"/>
                  </a:gradFill>
                  <a:ln w="7600" cap="flat">
                    <a:noFill/>
                    <a:miter lim="800000"/>
                  </a:ln>
                </p:spPr>
              </p:sp>
              <p:sp>
                <p:nvSpPr>
                  <p:cNvPr id="2572" name="Rectangle"/>
                  <p:cNvSpPr/>
                  <p:nvPr/>
                </p:nvSpPr>
                <p:spPr>
                  <a:xfrm>
                    <a:off x="3865214" y="1267317"/>
                    <a:ext cx="104340" cy="4381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04340" h="4381">
                        <a:moveTo>
                          <a:pt x="0" y="0"/>
                        </a:moveTo>
                        <a:lnTo>
                          <a:pt x="104340" y="0"/>
                        </a:lnTo>
                        <a:lnTo>
                          <a:pt x="104340" y="4381"/>
                        </a:lnTo>
                        <a:lnTo>
                          <a:pt x="0" y="438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B2B1A8"/>
                      </a:gs>
                      <a:gs pos="100000">
                        <a:srgbClr val="A6BED0"/>
                      </a:gs>
                    </a:gsLst>
                    <a:lin ang="5400000" scaled="0"/>
                  </a:gradFill>
                  <a:ln w="7600" cap="flat">
                    <a:noFill/>
                    <a:miter lim="800000"/>
                  </a:ln>
                </p:spPr>
              </p:sp>
              <p:sp>
                <p:nvSpPr>
                  <p:cNvPr id="2573" name="Rectangle"/>
                  <p:cNvSpPr/>
                  <p:nvPr/>
                </p:nvSpPr>
                <p:spPr>
                  <a:xfrm>
                    <a:off x="3982115" y="1265792"/>
                    <a:ext cx="13617" cy="6265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3617" h="6265">
                        <a:moveTo>
                          <a:pt x="0" y="0"/>
                        </a:moveTo>
                        <a:lnTo>
                          <a:pt x="13617" y="0"/>
                        </a:lnTo>
                        <a:lnTo>
                          <a:pt x="13617" y="6265"/>
                        </a:lnTo>
                        <a:lnTo>
                          <a:pt x="0" y="6265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EDF0F7"/>
                      </a:gs>
                      <a:gs pos="100000">
                        <a:srgbClr val="A6BED0"/>
                      </a:gs>
                    </a:gsLst>
                    <a:lin ang="5400000" scaled="0"/>
                  </a:gradFill>
                  <a:ln w="7600" cap="flat">
                    <a:noFill/>
                    <a:miter lim="800000"/>
                  </a:ln>
                </p:spPr>
              </p:sp>
              <p:sp>
                <p:nvSpPr>
                  <p:cNvPr id="2574" name="2573 Forma libre"/>
                  <p:cNvSpPr/>
                  <p:nvPr/>
                </p:nvSpPr>
                <p:spPr>
                  <a:xfrm rot="-5400000">
                    <a:off x="3809267" y="1372486"/>
                    <a:ext cx="238774" cy="172025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38774" h="172025">
                        <a:moveTo>
                          <a:pt x="199341" y="429"/>
                        </a:moveTo>
                        <a:cubicBezTo>
                          <a:pt x="86971" y="429"/>
                          <a:pt x="-288" y="30482"/>
                          <a:pt x="0" y="86341"/>
                        </a:cubicBezTo>
                        <a:cubicBezTo>
                          <a:pt x="-288" y="141759"/>
                          <a:pt x="88834" y="172025"/>
                          <a:pt x="199341" y="172025"/>
                        </a:cubicBezTo>
                        <a:cubicBezTo>
                          <a:pt x="208661" y="172025"/>
                          <a:pt x="238774" y="172025"/>
                          <a:pt x="238774" y="172025"/>
                        </a:cubicBezTo>
                        <a:lnTo>
                          <a:pt x="238774" y="0"/>
                        </a:lnTo>
                        <a:cubicBezTo>
                          <a:pt x="238774" y="0"/>
                          <a:pt x="216397" y="429"/>
                          <a:pt x="199341" y="429"/>
                        </a:cubicBezTo>
                        <a:close/>
                      </a:path>
                    </a:pathLst>
                  </a:custGeom>
                  <a:gradFill>
                    <a:gsLst>
                      <a:gs pos="100000">
                        <a:srgbClr val="E1ECEE"/>
                      </a:gs>
                      <a:gs pos="80057">
                        <a:srgbClr val="E1ECEE"/>
                      </a:gs>
                      <a:gs pos="0">
                        <a:srgbClr val="383B3B"/>
                      </a:gs>
                    </a:gsLst>
                    <a:path path="circle">
                      <a:fillToRect t="100000" r="100000"/>
                    </a:path>
                    <a:tileRect l="-100000" b="-100000"/>
                  </a:gradFill>
                  <a:ln w="5700" cap="flat">
                    <a:noFill/>
                    <a:miter lim="800000"/>
                  </a:ln>
                </p:spPr>
              </p:sp>
              <p:sp>
                <p:nvSpPr>
                  <p:cNvPr id="2575" name="2574 Forma libre"/>
                  <p:cNvSpPr/>
                  <p:nvPr/>
                </p:nvSpPr>
                <p:spPr>
                  <a:xfrm rot="-5400000">
                    <a:off x="3850834" y="1332851"/>
                    <a:ext cx="154468" cy="165390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54468" h="165390">
                        <a:moveTo>
                          <a:pt x="129622" y="411"/>
                        </a:moveTo>
                        <a:cubicBezTo>
                          <a:pt x="56553" y="411"/>
                          <a:pt x="-324" y="29877"/>
                          <a:pt x="0" y="83609"/>
                        </a:cubicBezTo>
                        <a:cubicBezTo>
                          <a:pt x="-324" y="136917"/>
                          <a:pt x="57764" y="165390"/>
                          <a:pt x="129622" y="165390"/>
                        </a:cubicBezTo>
                        <a:cubicBezTo>
                          <a:pt x="135683" y="165390"/>
                          <a:pt x="154468" y="165390"/>
                          <a:pt x="154468" y="165390"/>
                        </a:cubicBezTo>
                        <a:lnTo>
                          <a:pt x="154468" y="0"/>
                        </a:lnTo>
                        <a:cubicBezTo>
                          <a:pt x="154468" y="0"/>
                          <a:pt x="140713" y="411"/>
                          <a:pt x="129622" y="411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383B3B"/>
                      </a:gs>
                      <a:gs pos="100000">
                        <a:srgbClr val="DBDCF2"/>
                      </a:gs>
                    </a:gsLst>
                    <a:lin ang="10800000" scaled="0"/>
                  </a:gradFill>
                  <a:ln w="5700" cap="flat">
                    <a:noFill/>
                    <a:miter lim="800000"/>
                  </a:ln>
                </p:spPr>
              </p:sp>
              <p:grpSp>
                <p:nvGrpSpPr>
                  <p:cNvPr id="785" name="2575 Grupo"/>
                  <p:cNvGrpSpPr/>
                  <p:nvPr/>
                </p:nvGrpSpPr>
                <p:grpSpPr>
                  <a:xfrm>
                    <a:off x="3849946" y="1344251"/>
                    <a:ext cx="111479" cy="30099"/>
                    <a:chOff x="3849946" y="1344251"/>
                    <a:chExt cx="111479" cy="30099"/>
                  </a:xfrm>
                </p:grpSpPr>
                <p:sp>
                  <p:nvSpPr>
                    <p:cNvPr id="2577" name="Rectangle"/>
                    <p:cNvSpPr/>
                    <p:nvPr/>
                  </p:nvSpPr>
                  <p:spPr>
                    <a:xfrm>
                      <a:off x="3850010" y="1344475"/>
                      <a:ext cx="111378" cy="29857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111378" h="29857">
                          <a:moveTo>
                            <a:pt x="0" y="0"/>
                          </a:moveTo>
                          <a:lnTo>
                            <a:pt x="111378" y="0"/>
                          </a:lnTo>
                          <a:lnTo>
                            <a:pt x="111378" y="29857"/>
                          </a:lnTo>
                          <a:lnTo>
                            <a:pt x="0" y="29857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E1ECEE"/>
                        </a:gs>
                        <a:gs pos="100000">
                          <a:srgbClr val="A8B1B2"/>
                        </a:gs>
                      </a:gsLst>
                      <a:lin ang="5400000" scaled="0"/>
                    </a:gradFill>
                    <a:ln w="7600" cap="flat">
                      <a:noFill/>
                      <a:miter lim="800000"/>
                    </a:ln>
                  </p:spPr>
                </p:sp>
                <p:sp>
                  <p:nvSpPr>
                    <p:cNvPr id="2578" name="Rectangle"/>
                    <p:cNvSpPr/>
                    <p:nvPr/>
                  </p:nvSpPr>
                  <p:spPr>
                    <a:xfrm>
                      <a:off x="3854947" y="1348344"/>
                      <a:ext cx="101503" cy="22119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101503" h="22119">
                          <a:moveTo>
                            <a:pt x="0" y="4794"/>
                          </a:moveTo>
                          <a:lnTo>
                            <a:pt x="35712" y="4794"/>
                          </a:lnTo>
                          <a:lnTo>
                            <a:pt x="35712" y="-128"/>
                          </a:lnTo>
                          <a:lnTo>
                            <a:pt x="70984" y="-128"/>
                          </a:lnTo>
                          <a:lnTo>
                            <a:pt x="71282" y="4794"/>
                          </a:lnTo>
                          <a:lnTo>
                            <a:pt x="101503" y="4794"/>
                          </a:lnTo>
                          <a:lnTo>
                            <a:pt x="101503" y="17882"/>
                          </a:lnTo>
                          <a:lnTo>
                            <a:pt x="71282" y="17882"/>
                          </a:lnTo>
                          <a:lnTo>
                            <a:pt x="71282" y="22204"/>
                          </a:lnTo>
                          <a:lnTo>
                            <a:pt x="35279" y="22204"/>
                          </a:lnTo>
                          <a:lnTo>
                            <a:pt x="35279" y="17882"/>
                          </a:lnTo>
                          <a:lnTo>
                            <a:pt x="0" y="17882"/>
                          </a:lnTo>
                          <a:lnTo>
                            <a:pt x="0" y="4794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595959"/>
                        </a:gs>
                        <a:gs pos="100000">
                          <a:srgbClr val="3F3F3F"/>
                        </a:gs>
                      </a:gsLst>
                      <a:lin ang="5400000" scaled="0"/>
                    </a:gradFill>
                    <a:ln w="7600" cap="flat">
                      <a:noFill/>
                      <a:miter lim="800000"/>
                    </a:ln>
                  </p:spPr>
                </p:sp>
                <p:sp>
                  <p:nvSpPr>
                    <p:cNvPr id="2579" name="Rectangle"/>
                    <p:cNvSpPr/>
                    <p:nvPr/>
                  </p:nvSpPr>
                  <p:spPr>
                    <a:xfrm>
                      <a:off x="3858810" y="1356898"/>
                      <a:ext cx="93779" cy="5012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93779" h="5012">
                          <a:moveTo>
                            <a:pt x="0" y="0"/>
                          </a:moveTo>
                          <a:lnTo>
                            <a:pt x="93779" y="0"/>
                          </a:lnTo>
                          <a:lnTo>
                            <a:pt x="93779" y="5012"/>
                          </a:lnTo>
                          <a:lnTo>
                            <a:pt x="0" y="5012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BFBFBF"/>
                        </a:gs>
                        <a:gs pos="50000">
                          <a:srgbClr val="0C0C0C"/>
                        </a:gs>
                        <a:gs pos="100000">
                          <a:srgbClr val="BFBFBF"/>
                        </a:gs>
                      </a:gsLst>
                      <a:lin ang="5400000" scaled="0"/>
                    </a:gradFill>
                    <a:ln w="7600" cap="flat">
                      <a:noFill/>
                      <a:miter lim="800000"/>
                    </a:ln>
                  </p:spPr>
                </p:sp>
              </p:grpSp>
              <p:sp>
                <p:nvSpPr>
                  <p:cNvPr id="2580" name="Rectangle"/>
                  <p:cNvSpPr/>
                  <p:nvPr/>
                </p:nvSpPr>
                <p:spPr>
                  <a:xfrm>
                    <a:off x="3845954" y="1285669"/>
                    <a:ext cx="164932" cy="49288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64932" h="49288">
                        <a:moveTo>
                          <a:pt x="0" y="0"/>
                        </a:moveTo>
                        <a:lnTo>
                          <a:pt x="164932" y="0"/>
                        </a:lnTo>
                        <a:lnTo>
                          <a:pt x="164932" y="49288"/>
                        </a:lnTo>
                        <a:lnTo>
                          <a:pt x="0" y="4928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495C5F"/>
                      </a:gs>
                      <a:gs pos="100000">
                        <a:srgbClr val="262626"/>
                      </a:gs>
                    </a:gsLst>
                    <a:lin ang="0" scaled="0"/>
                  </a:gradFill>
                  <a:ln w="7600" cap="flat">
                    <a:solidFill>
                      <a:srgbClr val="000000"/>
                    </a:solidFill>
                    <a:miter lim="800000"/>
                  </a:ln>
                </p:spPr>
              </p:sp>
              <p:sp>
                <p:nvSpPr>
                  <p:cNvPr id="2581" name="Rectangle"/>
                  <p:cNvSpPr/>
                  <p:nvPr/>
                </p:nvSpPr>
                <p:spPr>
                  <a:xfrm>
                    <a:off x="3861216" y="1316699"/>
                    <a:ext cx="112435" cy="11441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12435" h="11441">
                        <a:moveTo>
                          <a:pt x="0" y="0"/>
                        </a:moveTo>
                        <a:lnTo>
                          <a:pt x="112435" y="0"/>
                        </a:lnTo>
                        <a:lnTo>
                          <a:pt x="112435" y="11441"/>
                        </a:lnTo>
                        <a:lnTo>
                          <a:pt x="0" y="1144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7F7F7F"/>
                      </a:gs>
                      <a:gs pos="100000">
                        <a:srgbClr val="3F3F3F"/>
                      </a:gs>
                    </a:gsLst>
                    <a:lin ang="5400000" scaled="0"/>
                  </a:gradFill>
                  <a:ln w="7600" cap="flat">
                    <a:noFill/>
                    <a:miter lim="800000"/>
                  </a:ln>
                </p:spPr>
              </p:sp>
              <p:sp>
                <p:nvSpPr>
                  <p:cNvPr id="2582" name="Rectangle"/>
                  <p:cNvSpPr/>
                  <p:nvPr/>
                </p:nvSpPr>
                <p:spPr>
                  <a:xfrm>
                    <a:off x="3865263" y="1320229"/>
                    <a:ext cx="104342" cy="4381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04342" h="4381">
                        <a:moveTo>
                          <a:pt x="0" y="0"/>
                        </a:moveTo>
                        <a:lnTo>
                          <a:pt x="104342" y="0"/>
                        </a:lnTo>
                        <a:lnTo>
                          <a:pt x="104342" y="4381"/>
                        </a:lnTo>
                        <a:lnTo>
                          <a:pt x="0" y="438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B2B1A8"/>
                      </a:gs>
                      <a:gs pos="100000">
                        <a:srgbClr val="A6BED0"/>
                      </a:gs>
                    </a:gsLst>
                    <a:lin ang="5400000" scaled="0"/>
                  </a:gradFill>
                  <a:ln w="7600" cap="flat">
                    <a:noFill/>
                    <a:miter lim="800000"/>
                  </a:ln>
                </p:spPr>
              </p:sp>
              <p:sp>
                <p:nvSpPr>
                  <p:cNvPr id="2583" name="Rectangle"/>
                  <p:cNvSpPr/>
                  <p:nvPr/>
                </p:nvSpPr>
                <p:spPr>
                  <a:xfrm>
                    <a:off x="3982161" y="1318704"/>
                    <a:ext cx="13618" cy="6265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3618" h="6265">
                        <a:moveTo>
                          <a:pt x="0" y="0"/>
                        </a:moveTo>
                        <a:lnTo>
                          <a:pt x="13618" y="0"/>
                        </a:lnTo>
                        <a:lnTo>
                          <a:pt x="13618" y="6265"/>
                        </a:lnTo>
                        <a:lnTo>
                          <a:pt x="0" y="6265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EDF0F7"/>
                      </a:gs>
                      <a:gs pos="100000">
                        <a:srgbClr val="A6BED0"/>
                      </a:gs>
                    </a:gsLst>
                    <a:lin ang="5400000" scaled="0"/>
                  </a:gradFill>
                  <a:ln w="7600" cap="flat">
                    <a:noFill/>
                    <a:miter lim="800000"/>
                  </a:ln>
                </p:spPr>
              </p:sp>
              <p:grpSp>
                <p:nvGrpSpPr>
                  <p:cNvPr id="786" name="2583 Grupo"/>
                  <p:cNvGrpSpPr/>
                  <p:nvPr/>
                </p:nvGrpSpPr>
                <p:grpSpPr>
                  <a:xfrm>
                    <a:off x="3893145" y="1483768"/>
                    <a:ext cx="71003" cy="71293"/>
                    <a:chOff x="3893145" y="1483768"/>
                    <a:chExt cx="71003" cy="71293"/>
                  </a:xfrm>
                </p:grpSpPr>
                <p:grpSp>
                  <p:nvGrpSpPr>
                    <p:cNvPr id="787" name="2584 Grupo"/>
                    <p:cNvGrpSpPr/>
                    <p:nvPr/>
                  </p:nvGrpSpPr>
                  <p:grpSpPr>
                    <a:xfrm>
                      <a:off x="3893150" y="1483459"/>
                      <a:ext cx="70914" cy="71804"/>
                      <a:chOff x="3893150" y="1483459"/>
                      <a:chExt cx="70914" cy="71804"/>
                    </a:xfrm>
                  </p:grpSpPr>
                  <p:sp>
                    <p:nvSpPr>
                      <p:cNvPr id="2586" name="2585 Forma libre"/>
                      <p:cNvSpPr/>
                      <p:nvPr/>
                    </p:nvSpPr>
                    <p:spPr>
                      <a:xfrm rot="-5400000">
                        <a:off x="3893933" y="1485073"/>
                        <a:ext cx="71565" cy="68739"/>
                      </a:xfrm>
                      <a:custGeom>
                        <a:avLst/>
                        <a:gdLst/>
                        <a:ahLst/>
                        <a:cxnLst/>
                        <a:rect l="0" t="0" r="0" b="0"/>
                        <a:pathLst>
                          <a:path w="71565" h="68739">
                            <a:moveTo>
                              <a:pt x="57957" y="0"/>
                            </a:moveTo>
                            <a:cubicBezTo>
                              <a:pt x="25286" y="0"/>
                              <a:pt x="487" y="11275"/>
                              <a:pt x="0" y="34667"/>
                            </a:cubicBezTo>
                            <a:cubicBezTo>
                              <a:pt x="115" y="59211"/>
                              <a:pt x="22399" y="68544"/>
                              <a:pt x="57957" y="68739"/>
                            </a:cubicBezTo>
                            <a:cubicBezTo>
                              <a:pt x="60667" y="68739"/>
                              <a:pt x="70625" y="68739"/>
                              <a:pt x="70625" y="68739"/>
                            </a:cubicBezTo>
                            <a:lnTo>
                              <a:pt x="71565" y="67665"/>
                            </a:lnTo>
                            <a:cubicBezTo>
                              <a:pt x="71565" y="67664"/>
                              <a:pt x="66431" y="64661"/>
                              <a:pt x="57814" y="64096"/>
                            </a:cubicBezTo>
                            <a:cubicBezTo>
                              <a:pt x="39103" y="62867"/>
                              <a:pt x="7249" y="58521"/>
                              <a:pt x="7079" y="34857"/>
                            </a:cubicBezTo>
                            <a:cubicBezTo>
                              <a:pt x="6897" y="9636"/>
                              <a:pt x="39445" y="5410"/>
                              <a:pt x="57776" y="4365"/>
                            </a:cubicBezTo>
                            <a:cubicBezTo>
                              <a:pt x="64565" y="3978"/>
                              <a:pt x="69229" y="4505"/>
                              <a:pt x="69176" y="4506"/>
                            </a:cubicBezTo>
                            <a:lnTo>
                              <a:pt x="70080" y="3374"/>
                            </a:lnTo>
                            <a:cubicBezTo>
                              <a:pt x="70080" y="3374"/>
                              <a:pt x="62916" y="0"/>
                              <a:pt x="57957" y="0"/>
                            </a:cubicBezTo>
                            <a:close/>
                          </a:path>
                        </a:pathLst>
                      </a:custGeom>
                      <a:gradFill>
                        <a:gsLst>
                          <a:gs pos="0">
                            <a:srgbClr val="262626"/>
                          </a:gs>
                          <a:gs pos="100000">
                            <a:srgbClr val="7F7F7F"/>
                          </a:gs>
                        </a:gsLst>
                        <a:lin ang="0" scaled="0"/>
                      </a:gradFill>
                      <a:ln w="1055" cap="flat">
                        <a:noFill/>
                        <a:miter lim="800000"/>
                      </a:ln>
                    </p:spPr>
                  </p:sp>
                  <p:sp>
                    <p:nvSpPr>
                      <p:cNvPr id="2587" name="2586 Forma libre"/>
                      <p:cNvSpPr/>
                      <p:nvPr/>
                    </p:nvSpPr>
                    <p:spPr>
                      <a:xfrm rot="-5400000">
                        <a:off x="3892382" y="1484376"/>
                        <a:ext cx="71331" cy="69930"/>
                      </a:xfrm>
                      <a:custGeom>
                        <a:avLst/>
                        <a:gdLst/>
                        <a:ahLst/>
                        <a:cxnLst/>
                        <a:rect l="0" t="0" r="0" b="0"/>
                        <a:pathLst>
                          <a:path w="71331" h="69930">
                            <a:moveTo>
                              <a:pt x="57957" y="0"/>
                            </a:moveTo>
                            <a:cubicBezTo>
                              <a:pt x="25286" y="0"/>
                              <a:pt x="487" y="11274"/>
                              <a:pt x="0" y="34666"/>
                            </a:cubicBezTo>
                            <a:cubicBezTo>
                              <a:pt x="115" y="59210"/>
                              <a:pt x="22399" y="68542"/>
                              <a:pt x="57957" y="68738"/>
                            </a:cubicBezTo>
                            <a:cubicBezTo>
                              <a:pt x="60667" y="68738"/>
                              <a:pt x="71331" y="69930"/>
                              <a:pt x="71331" y="69930"/>
                            </a:cubicBezTo>
                            <a:lnTo>
                              <a:pt x="69749" y="65365"/>
                            </a:lnTo>
                            <a:lnTo>
                              <a:pt x="68456" y="64291"/>
                            </a:lnTo>
                            <a:cubicBezTo>
                              <a:pt x="68456" y="64291"/>
                              <a:pt x="66431" y="64659"/>
                              <a:pt x="57814" y="64095"/>
                            </a:cubicBezTo>
                            <a:cubicBezTo>
                              <a:pt x="39104" y="62866"/>
                              <a:pt x="7249" y="58520"/>
                              <a:pt x="7079" y="34856"/>
                            </a:cubicBezTo>
                            <a:cubicBezTo>
                              <a:pt x="6897" y="9635"/>
                              <a:pt x="39445" y="5409"/>
                              <a:pt x="57776" y="4364"/>
                            </a:cubicBezTo>
                            <a:cubicBezTo>
                              <a:pt x="64565" y="3977"/>
                              <a:pt x="69920" y="5638"/>
                              <a:pt x="69866" y="5639"/>
                            </a:cubicBezTo>
                            <a:lnTo>
                              <a:pt x="71331" y="1340"/>
                            </a:lnTo>
                            <a:lnTo>
                              <a:pt x="70337" y="0"/>
                            </a:lnTo>
                            <a:cubicBezTo>
                              <a:pt x="70337" y="0"/>
                              <a:pt x="62916" y="0"/>
                              <a:pt x="57957" y="0"/>
                            </a:cubicBezTo>
                            <a:close/>
                          </a:path>
                        </a:pathLst>
                      </a:custGeom>
                      <a:gradFill>
                        <a:gsLst>
                          <a:gs pos="0">
                            <a:srgbClr val="FFFFFF"/>
                          </a:gs>
                          <a:gs pos="100000">
                            <a:srgbClr val="BFBFBF"/>
                          </a:gs>
                        </a:gsLst>
                        <a:lin ang="10800000" scaled="0"/>
                      </a:gradFill>
                      <a:ln w="1055" cap="flat">
                        <a:noFill/>
                        <a:miter lim="800000"/>
                      </a:ln>
                    </p:spPr>
                  </p:sp>
                  <p:sp>
                    <p:nvSpPr>
                      <p:cNvPr id="2588" name="2587 Forma libre"/>
                      <p:cNvSpPr/>
                      <p:nvPr/>
                    </p:nvSpPr>
                    <p:spPr>
                      <a:xfrm rot="-5400000">
                        <a:off x="3893132" y="1485151"/>
                        <a:ext cx="70938" cy="68775"/>
                      </a:xfrm>
                      <a:custGeom>
                        <a:avLst/>
                        <a:gdLst/>
                        <a:ahLst/>
                        <a:cxnLst/>
                        <a:rect l="0" t="0" r="0" b="0"/>
                        <a:pathLst>
                          <a:path w="70938" h="68775">
                            <a:moveTo>
                              <a:pt x="57957" y="0"/>
                            </a:moveTo>
                            <a:cubicBezTo>
                              <a:pt x="25286" y="0"/>
                              <a:pt x="487" y="11276"/>
                              <a:pt x="0" y="34668"/>
                            </a:cubicBezTo>
                            <a:cubicBezTo>
                              <a:pt x="115" y="59212"/>
                              <a:pt x="22399" y="68545"/>
                              <a:pt x="57957" y="68775"/>
                            </a:cubicBezTo>
                            <a:cubicBezTo>
                              <a:pt x="60667" y="68775"/>
                              <a:pt x="70627" y="68775"/>
                              <a:pt x="70627" y="68775"/>
                            </a:cubicBezTo>
                            <a:lnTo>
                              <a:pt x="68940" y="64231"/>
                            </a:lnTo>
                            <a:cubicBezTo>
                              <a:pt x="68940" y="64231"/>
                              <a:pt x="66431" y="64662"/>
                              <a:pt x="57814" y="64097"/>
                            </a:cubicBezTo>
                            <a:cubicBezTo>
                              <a:pt x="39104" y="62868"/>
                              <a:pt x="7249" y="58522"/>
                              <a:pt x="7079" y="34858"/>
                            </a:cubicBezTo>
                            <a:cubicBezTo>
                              <a:pt x="6897" y="9637"/>
                              <a:pt x="39445" y="5412"/>
                              <a:pt x="57776" y="4367"/>
                            </a:cubicBezTo>
                            <a:cubicBezTo>
                              <a:pt x="64565" y="3980"/>
                              <a:pt x="69229" y="4507"/>
                              <a:pt x="69176" y="4507"/>
                            </a:cubicBezTo>
                            <a:lnTo>
                              <a:pt x="70862" y="0"/>
                            </a:lnTo>
                            <a:cubicBezTo>
                              <a:pt x="70862" y="0"/>
                              <a:pt x="62916" y="0"/>
                              <a:pt x="57957" y="0"/>
                            </a:cubicBezTo>
                            <a:close/>
                          </a:path>
                        </a:pathLst>
                      </a:custGeom>
                      <a:gradFill>
                        <a:gsLst>
                          <a:gs pos="100000">
                            <a:srgbClr val="EAEAEA"/>
                          </a:gs>
                          <a:gs pos="69244">
                            <a:srgbClr val="EAEAEA"/>
                          </a:gs>
                          <a:gs pos="0">
                            <a:srgbClr val="262626"/>
                          </a:gs>
                        </a:gsLst>
                        <a:path path="circle">
                          <a:fillToRect t="100000" r="100000"/>
                        </a:path>
                        <a:tileRect l="-100000" b="-100000"/>
                      </a:gradFill>
                      <a:ln w="1055" cap="flat">
                        <a:noFill/>
                        <a:miter lim="800000"/>
                      </a:ln>
                    </p:spPr>
                  </p:sp>
                </p:grpSp>
                <p:grpSp>
                  <p:nvGrpSpPr>
                    <p:cNvPr id="788" name="2588 Grupo"/>
                    <p:cNvGrpSpPr/>
                    <p:nvPr/>
                  </p:nvGrpSpPr>
                  <p:grpSpPr>
                    <a:xfrm>
                      <a:off x="3921354" y="1495066"/>
                      <a:ext cx="14506" cy="14353"/>
                      <a:chOff x="3921354" y="1495066"/>
                      <a:chExt cx="14506" cy="14353"/>
                    </a:xfrm>
                  </p:grpSpPr>
                  <p:sp>
                    <p:nvSpPr>
                      <p:cNvPr id="2590" name="2589 Forma libre"/>
                      <p:cNvSpPr/>
                      <p:nvPr/>
                    </p:nvSpPr>
                    <p:spPr>
                      <a:xfrm>
                        <a:off x="3921374" y="1495052"/>
                        <a:ext cx="14439" cy="14390"/>
                      </a:xfrm>
                      <a:custGeom>
                        <a:avLst/>
                        <a:gdLst/>
                        <a:ahLst/>
                        <a:cxnLst/>
                        <a:rect l="0" t="0" r="0" b="0"/>
                        <a:pathLst>
                          <a:path w="14439" h="14390">
                            <a:moveTo>
                              <a:pt x="7204" y="0"/>
                            </a:moveTo>
                            <a:cubicBezTo>
                              <a:pt x="3152" y="0"/>
                              <a:pt x="37" y="3210"/>
                              <a:pt x="18" y="7209"/>
                            </a:cubicBezTo>
                            <a:cubicBezTo>
                              <a:pt x="0" y="11209"/>
                              <a:pt x="3219" y="14390"/>
                              <a:pt x="7204" y="14390"/>
                            </a:cubicBezTo>
                            <a:cubicBezTo>
                              <a:pt x="11189" y="14390"/>
                              <a:pt x="14439" y="11209"/>
                              <a:pt x="14439" y="7202"/>
                            </a:cubicBezTo>
                            <a:cubicBezTo>
                              <a:pt x="14439" y="3195"/>
                              <a:pt x="11256" y="0"/>
                              <a:pt x="7204" y="0"/>
                            </a:cubicBezTo>
                            <a:close/>
                          </a:path>
                        </a:pathLst>
                      </a:custGeom>
                      <a:gradFill>
                        <a:gsLst>
                          <a:gs pos="0">
                            <a:srgbClr val="DBDCF2"/>
                          </a:gs>
                          <a:gs pos="100000">
                            <a:srgbClr val="595959"/>
                          </a:gs>
                        </a:gsLst>
                        <a:lin ang="5400000" scaled="0"/>
                      </a:gradFill>
                      <a:ln w="1055" cap="flat">
                        <a:noFill/>
                        <a:miter lim="800000"/>
                      </a:ln>
                    </p:spPr>
                  </p:sp>
                  <p:sp>
                    <p:nvSpPr>
                      <p:cNvPr id="2591" name="2590 Forma libre"/>
                      <p:cNvSpPr/>
                      <p:nvPr/>
                    </p:nvSpPr>
                    <p:spPr>
                      <a:xfrm>
                        <a:off x="3922671" y="1496345"/>
                        <a:ext cx="11845" cy="11805"/>
                      </a:xfrm>
                      <a:custGeom>
                        <a:avLst/>
                        <a:gdLst/>
                        <a:ahLst/>
                        <a:cxnLst/>
                        <a:rect l="0" t="0" r="0" b="0"/>
                        <a:pathLst>
                          <a:path w="11845" h="11805">
                            <a:moveTo>
                              <a:pt x="5909" y="0"/>
                            </a:moveTo>
                            <a:cubicBezTo>
                              <a:pt x="2585" y="0"/>
                              <a:pt x="30" y="2633"/>
                              <a:pt x="14" y="5914"/>
                            </a:cubicBezTo>
                            <a:cubicBezTo>
                              <a:pt x="0" y="9195"/>
                              <a:pt x="2640" y="11805"/>
                              <a:pt x="5909" y="11805"/>
                            </a:cubicBezTo>
                            <a:cubicBezTo>
                              <a:pt x="9179" y="11805"/>
                              <a:pt x="11845" y="9195"/>
                              <a:pt x="11845" y="5908"/>
                            </a:cubicBezTo>
                            <a:cubicBezTo>
                              <a:pt x="11845" y="2621"/>
                              <a:pt x="9234" y="0"/>
                              <a:pt x="5909" y="0"/>
                            </a:cubicBezTo>
                            <a:close/>
                          </a:path>
                        </a:pathLst>
                      </a:custGeom>
                      <a:gradFill>
                        <a:gsLst>
                          <a:gs pos="0">
                            <a:srgbClr val="CAD4D6"/>
                          </a:gs>
                          <a:gs pos="100000">
                            <a:srgbClr val="4D4D4D"/>
                          </a:gs>
                        </a:gsLst>
                        <a:lin ang="16200000" scaled="0"/>
                      </a:gradFill>
                      <a:ln w="1055" cap="flat">
                        <a:noFill/>
                        <a:miter lim="800000"/>
                      </a:ln>
                    </p:spPr>
                  </p:sp>
                  <p:sp>
                    <p:nvSpPr>
                      <p:cNvPr id="2592" name="2591 Forma libre"/>
                      <p:cNvSpPr/>
                      <p:nvPr/>
                    </p:nvSpPr>
                    <p:spPr>
                      <a:xfrm>
                        <a:off x="3923566" y="1497186"/>
                        <a:ext cx="10157" cy="10122"/>
                      </a:xfrm>
                      <a:custGeom>
                        <a:avLst/>
                        <a:gdLst/>
                        <a:ahLst/>
                        <a:cxnLst/>
                        <a:rect l="0" t="0" r="0" b="0"/>
                        <a:pathLst>
                          <a:path w="10157" h="10122">
                            <a:moveTo>
                              <a:pt x="5067" y="0"/>
                            </a:moveTo>
                            <a:cubicBezTo>
                              <a:pt x="2217" y="0"/>
                              <a:pt x="26" y="2258"/>
                              <a:pt x="12" y="5071"/>
                            </a:cubicBezTo>
                            <a:cubicBezTo>
                              <a:pt x="0" y="7884"/>
                              <a:pt x="2264" y="10122"/>
                              <a:pt x="5067" y="10122"/>
                            </a:cubicBezTo>
                            <a:cubicBezTo>
                              <a:pt x="7870" y="10122"/>
                              <a:pt x="10157" y="7884"/>
                              <a:pt x="10157" y="5066"/>
                            </a:cubicBezTo>
                            <a:cubicBezTo>
                              <a:pt x="10157" y="2247"/>
                              <a:pt x="7918" y="0"/>
                              <a:pt x="5067" y="0"/>
                            </a:cubicBezTo>
                            <a:close/>
                          </a:path>
                        </a:pathLst>
                      </a:custGeom>
                      <a:gradFill>
                        <a:gsLst>
                          <a:gs pos="0">
                            <a:srgbClr val="0C0C0C"/>
                          </a:gs>
                          <a:gs pos="100000">
                            <a:srgbClr val="4D4D4D"/>
                          </a:gs>
                        </a:gsLst>
                        <a:lin ang="16200000" scaled="0"/>
                      </a:gradFill>
                      <a:ln w="1055" cap="flat">
                        <a:noFill/>
                        <a:miter lim="800000"/>
                      </a:ln>
                    </p:spPr>
                  </p:sp>
                  <p:sp>
                    <p:nvSpPr>
                      <p:cNvPr id="2593" name="2592 Forma libre"/>
                      <p:cNvSpPr/>
                      <p:nvPr/>
                    </p:nvSpPr>
                    <p:spPr>
                      <a:xfrm>
                        <a:off x="3924129" y="1497747"/>
                        <a:ext cx="9031" cy="9000"/>
                      </a:xfrm>
                      <a:custGeom>
                        <a:avLst/>
                        <a:gdLst/>
                        <a:ahLst/>
                        <a:cxnLst/>
                        <a:rect l="0" t="0" r="0" b="0"/>
                        <a:pathLst>
                          <a:path w="9031" h="9000">
                            <a:moveTo>
                              <a:pt x="4506" y="0"/>
                            </a:moveTo>
                            <a:cubicBezTo>
                              <a:pt x="1971" y="0"/>
                              <a:pt x="23" y="2007"/>
                              <a:pt x="11" y="4509"/>
                            </a:cubicBezTo>
                            <a:cubicBezTo>
                              <a:pt x="0" y="7010"/>
                              <a:pt x="2013" y="9000"/>
                              <a:pt x="4506" y="9000"/>
                            </a:cubicBezTo>
                            <a:cubicBezTo>
                              <a:pt x="6998" y="9000"/>
                              <a:pt x="9031" y="7010"/>
                              <a:pt x="9031" y="4504"/>
                            </a:cubicBezTo>
                            <a:cubicBezTo>
                              <a:pt x="9031" y="1998"/>
                              <a:pt x="7040" y="0"/>
                              <a:pt x="4506" y="0"/>
                            </a:cubicBezTo>
                            <a:close/>
                          </a:path>
                        </a:pathLst>
                      </a:custGeom>
                      <a:gradFill>
                        <a:gsLst>
                          <a:gs pos="100000">
                            <a:srgbClr val="3F3F3F"/>
                          </a:gs>
                          <a:gs pos="54488">
                            <a:srgbClr val="3F3F3F"/>
                          </a:gs>
                          <a:gs pos="0">
                            <a:srgbClr val="FFFFFF"/>
                          </a:gs>
                        </a:gsLst>
                        <a:path path="circle">
                          <a:fillToRect r="100000" b="100000"/>
                        </a:path>
                        <a:tileRect l="-100000" t="-100000"/>
                      </a:gradFill>
                      <a:ln w="1055" cap="flat">
                        <a:noFill/>
                        <a:miter lim="800000"/>
                      </a:ln>
                    </p:spPr>
                  </p:sp>
                </p:grpSp>
                <p:grpSp>
                  <p:nvGrpSpPr>
                    <p:cNvPr id="789" name="2593 Grupo"/>
                    <p:cNvGrpSpPr/>
                    <p:nvPr/>
                  </p:nvGrpSpPr>
                  <p:grpSpPr>
                    <a:xfrm>
                      <a:off x="3942234" y="1497558"/>
                      <a:ext cx="9400" cy="9368"/>
                      <a:chOff x="3942234" y="1497558"/>
                      <a:chExt cx="9400" cy="9368"/>
                    </a:xfrm>
                  </p:grpSpPr>
                  <p:sp>
                    <p:nvSpPr>
                      <p:cNvPr id="2595" name="2594 Forma libre"/>
                      <p:cNvSpPr/>
                      <p:nvPr/>
                    </p:nvSpPr>
                    <p:spPr>
                      <a:xfrm>
                        <a:off x="3942185" y="1497556"/>
                        <a:ext cx="9439" cy="9407"/>
                      </a:xfrm>
                      <a:custGeom>
                        <a:avLst/>
                        <a:gdLst/>
                        <a:ahLst/>
                        <a:cxnLst/>
                        <a:rect l="0" t="0" r="0" b="0"/>
                        <a:pathLst>
                          <a:path w="9439" h="9407">
                            <a:moveTo>
                              <a:pt x="4709" y="0"/>
                            </a:moveTo>
                            <a:cubicBezTo>
                              <a:pt x="2060" y="0"/>
                              <a:pt x="24" y="2098"/>
                              <a:pt x="11" y="4713"/>
                            </a:cubicBezTo>
                            <a:cubicBezTo>
                              <a:pt x="0" y="7327"/>
                              <a:pt x="2104" y="9407"/>
                              <a:pt x="4709" y="9407"/>
                            </a:cubicBezTo>
                            <a:cubicBezTo>
                              <a:pt x="7314" y="9407"/>
                              <a:pt x="9439" y="7327"/>
                              <a:pt x="9439" y="4708"/>
                            </a:cubicBezTo>
                            <a:cubicBezTo>
                              <a:pt x="9439" y="2089"/>
                              <a:pt x="7358" y="0"/>
                              <a:pt x="4709" y="0"/>
                            </a:cubicBezTo>
                            <a:close/>
                          </a:path>
                        </a:pathLst>
                      </a:custGeom>
                      <a:gradFill>
                        <a:gsLst>
                          <a:gs pos="0">
                            <a:srgbClr val="DBDCF2"/>
                          </a:gs>
                          <a:gs pos="100000">
                            <a:srgbClr val="595959"/>
                          </a:gs>
                        </a:gsLst>
                        <a:lin ang="5400000" scaled="0"/>
                      </a:gradFill>
                      <a:ln w="1055" cap="flat">
                        <a:noFill/>
                        <a:miter lim="800000"/>
                      </a:ln>
                    </p:spPr>
                  </p:sp>
                  <p:sp>
                    <p:nvSpPr>
                      <p:cNvPr id="2596" name="2595 Forma libre"/>
                      <p:cNvSpPr/>
                      <p:nvPr/>
                    </p:nvSpPr>
                    <p:spPr>
                      <a:xfrm>
                        <a:off x="3942846" y="1498248"/>
                        <a:ext cx="8049" cy="8022"/>
                      </a:xfrm>
                      <a:custGeom>
                        <a:avLst/>
                        <a:gdLst/>
                        <a:ahLst/>
                        <a:cxnLst/>
                        <a:rect l="0" t="0" r="0" b="0"/>
                        <a:pathLst>
                          <a:path w="8049" h="8022">
                            <a:moveTo>
                              <a:pt x="4016" y="0"/>
                            </a:moveTo>
                            <a:cubicBezTo>
                              <a:pt x="1757" y="0"/>
                              <a:pt x="20" y="1789"/>
                              <a:pt x="10" y="4019"/>
                            </a:cubicBezTo>
                            <a:cubicBezTo>
                              <a:pt x="0" y="6249"/>
                              <a:pt x="1794" y="8022"/>
                              <a:pt x="4016" y="8022"/>
                            </a:cubicBezTo>
                            <a:cubicBezTo>
                              <a:pt x="6238" y="8022"/>
                              <a:pt x="8049" y="6249"/>
                              <a:pt x="8049" y="4015"/>
                            </a:cubicBezTo>
                            <a:cubicBezTo>
                              <a:pt x="8049" y="1781"/>
                              <a:pt x="6275" y="0"/>
                              <a:pt x="4016" y="0"/>
                            </a:cubicBezTo>
                            <a:close/>
                          </a:path>
                        </a:pathLst>
                      </a:custGeom>
                      <a:gradFill>
                        <a:gsLst>
                          <a:gs pos="0">
                            <a:srgbClr val="CAD4D6"/>
                          </a:gs>
                          <a:gs pos="100000">
                            <a:srgbClr val="4D4D4D"/>
                          </a:gs>
                        </a:gsLst>
                        <a:lin ang="16200000" scaled="0"/>
                      </a:gradFill>
                      <a:ln w="1055" cap="flat">
                        <a:noFill/>
                        <a:miter lim="800000"/>
                      </a:ln>
                    </p:spPr>
                  </p:sp>
                  <p:sp>
                    <p:nvSpPr>
                      <p:cNvPr id="2597" name="2596 Forma libre"/>
                      <p:cNvSpPr/>
                      <p:nvPr/>
                    </p:nvSpPr>
                    <p:spPr>
                      <a:xfrm>
                        <a:off x="3943419" y="1498820"/>
                        <a:ext cx="6902" cy="6879"/>
                      </a:xfrm>
                      <a:custGeom>
                        <a:avLst/>
                        <a:gdLst/>
                        <a:ahLst/>
                        <a:cxnLst/>
                        <a:rect l="0" t="0" r="0" b="0"/>
                        <a:pathLst>
                          <a:path w="6902" h="6879">
                            <a:moveTo>
                              <a:pt x="3444" y="0"/>
                            </a:moveTo>
                            <a:cubicBezTo>
                              <a:pt x="1507" y="0"/>
                              <a:pt x="18" y="1534"/>
                              <a:pt x="8" y="3446"/>
                            </a:cubicBezTo>
                            <a:cubicBezTo>
                              <a:pt x="0" y="5358"/>
                              <a:pt x="1539" y="6879"/>
                              <a:pt x="3444" y="6879"/>
                            </a:cubicBezTo>
                            <a:cubicBezTo>
                              <a:pt x="5349" y="6879"/>
                              <a:pt x="6902" y="5358"/>
                              <a:pt x="6902" y="3443"/>
                            </a:cubicBezTo>
                            <a:cubicBezTo>
                              <a:pt x="6902" y="1527"/>
                              <a:pt x="5381" y="0"/>
                              <a:pt x="3444" y="0"/>
                            </a:cubicBezTo>
                            <a:close/>
                          </a:path>
                        </a:pathLst>
                      </a:custGeom>
                      <a:gradFill>
                        <a:gsLst>
                          <a:gs pos="0">
                            <a:srgbClr val="800000"/>
                          </a:gs>
                          <a:gs pos="100000">
                            <a:srgbClr val="4D4D4D"/>
                          </a:gs>
                        </a:gsLst>
                        <a:lin ang="16200000" scaled="0"/>
                      </a:gradFill>
                      <a:ln w="1055" cap="flat">
                        <a:noFill/>
                        <a:miter lim="800000"/>
                      </a:ln>
                    </p:spPr>
                  </p:sp>
                  <p:sp>
                    <p:nvSpPr>
                      <p:cNvPr id="2598" name="2597 Forma libre"/>
                      <p:cNvSpPr/>
                      <p:nvPr/>
                    </p:nvSpPr>
                    <p:spPr>
                      <a:xfrm>
                        <a:off x="3943836" y="1499201"/>
                        <a:ext cx="6137" cy="6116"/>
                      </a:xfrm>
                      <a:custGeom>
                        <a:avLst/>
                        <a:gdLst/>
                        <a:ahLst/>
                        <a:cxnLst/>
                        <a:rect l="0" t="0" r="0" b="0"/>
                        <a:pathLst>
                          <a:path w="6137" h="6116">
                            <a:moveTo>
                              <a:pt x="3062" y="0"/>
                            </a:moveTo>
                            <a:cubicBezTo>
                              <a:pt x="1340" y="0"/>
                              <a:pt x="16" y="1364"/>
                              <a:pt x="7" y="3064"/>
                            </a:cubicBezTo>
                            <a:cubicBezTo>
                              <a:pt x="0" y="4764"/>
                              <a:pt x="1368" y="6116"/>
                              <a:pt x="3062" y="6116"/>
                            </a:cubicBezTo>
                            <a:cubicBezTo>
                              <a:pt x="4756" y="6116"/>
                              <a:pt x="6137" y="4764"/>
                              <a:pt x="6137" y="3061"/>
                            </a:cubicBezTo>
                            <a:cubicBezTo>
                              <a:pt x="6137" y="1358"/>
                              <a:pt x="4784" y="0"/>
                              <a:pt x="3062" y="0"/>
                            </a:cubicBezTo>
                            <a:close/>
                          </a:path>
                        </a:pathLst>
                      </a:custGeom>
                      <a:gradFill>
                        <a:gsLst>
                          <a:gs pos="100000">
                            <a:srgbClr val="FF0000"/>
                          </a:gs>
                          <a:gs pos="49271">
                            <a:srgbClr val="FF0000"/>
                          </a:gs>
                          <a:gs pos="0">
                            <a:srgbClr val="FFFFFF"/>
                          </a:gs>
                        </a:gsLst>
                        <a:path path="circle">
                          <a:fillToRect r="100000" b="100000"/>
                        </a:path>
                        <a:tileRect l="-100000" t="-100000"/>
                      </a:gradFill>
                      <a:ln w="1055" cap="flat">
                        <a:noFill/>
                        <a:miter lim="800000"/>
                      </a:ln>
                    </p:spPr>
                  </p:sp>
                </p:grpSp>
                <p:grpSp>
                  <p:nvGrpSpPr>
                    <p:cNvPr id="790" name="2598 Grupo"/>
                    <p:cNvGrpSpPr/>
                    <p:nvPr/>
                  </p:nvGrpSpPr>
                  <p:grpSpPr>
                    <a:xfrm>
                      <a:off x="3905456" y="1497558"/>
                      <a:ext cx="9400" cy="9368"/>
                      <a:chOff x="3905456" y="1497558"/>
                      <a:chExt cx="9400" cy="9368"/>
                    </a:xfrm>
                  </p:grpSpPr>
                  <p:sp>
                    <p:nvSpPr>
                      <p:cNvPr id="2600" name="2599 Forma libre"/>
                      <p:cNvSpPr/>
                      <p:nvPr/>
                    </p:nvSpPr>
                    <p:spPr>
                      <a:xfrm>
                        <a:off x="3905477" y="1497530"/>
                        <a:ext cx="9439" cy="9407"/>
                      </a:xfrm>
                      <a:custGeom>
                        <a:avLst/>
                        <a:gdLst/>
                        <a:ahLst/>
                        <a:cxnLst/>
                        <a:rect l="0" t="0" r="0" b="0"/>
                        <a:pathLst>
                          <a:path w="9439" h="9407">
                            <a:moveTo>
                              <a:pt x="4709" y="0"/>
                            </a:moveTo>
                            <a:cubicBezTo>
                              <a:pt x="2060" y="0"/>
                              <a:pt x="24" y="2098"/>
                              <a:pt x="11" y="4713"/>
                            </a:cubicBezTo>
                            <a:cubicBezTo>
                              <a:pt x="0" y="7327"/>
                              <a:pt x="2104" y="9407"/>
                              <a:pt x="4709" y="9407"/>
                            </a:cubicBezTo>
                            <a:cubicBezTo>
                              <a:pt x="7314" y="9407"/>
                              <a:pt x="9439" y="7327"/>
                              <a:pt x="9439" y="4708"/>
                            </a:cubicBezTo>
                            <a:cubicBezTo>
                              <a:pt x="9439" y="2089"/>
                              <a:pt x="7358" y="0"/>
                              <a:pt x="4709" y="0"/>
                            </a:cubicBezTo>
                            <a:close/>
                          </a:path>
                        </a:pathLst>
                      </a:custGeom>
                      <a:gradFill>
                        <a:gsLst>
                          <a:gs pos="0">
                            <a:srgbClr val="DBDCF2"/>
                          </a:gs>
                          <a:gs pos="100000">
                            <a:srgbClr val="595959"/>
                          </a:gs>
                        </a:gsLst>
                        <a:lin ang="5400000" scaled="0"/>
                      </a:gradFill>
                      <a:ln w="1055" cap="flat">
                        <a:noFill/>
                        <a:miter lim="800000"/>
                      </a:ln>
                    </p:spPr>
                  </p:sp>
                  <p:sp>
                    <p:nvSpPr>
                      <p:cNvPr id="2601" name="2600 Forma libre"/>
                      <p:cNvSpPr/>
                      <p:nvPr/>
                    </p:nvSpPr>
                    <p:spPr>
                      <a:xfrm>
                        <a:off x="3906137" y="1498222"/>
                        <a:ext cx="8049" cy="8022"/>
                      </a:xfrm>
                      <a:custGeom>
                        <a:avLst/>
                        <a:gdLst/>
                        <a:ahLst/>
                        <a:cxnLst/>
                        <a:rect l="0" t="0" r="0" b="0"/>
                        <a:pathLst>
                          <a:path w="8049" h="8022">
                            <a:moveTo>
                              <a:pt x="4016" y="0"/>
                            </a:moveTo>
                            <a:cubicBezTo>
                              <a:pt x="1757" y="0"/>
                              <a:pt x="20" y="1789"/>
                              <a:pt x="10" y="4019"/>
                            </a:cubicBezTo>
                            <a:cubicBezTo>
                              <a:pt x="0" y="6249"/>
                              <a:pt x="1794" y="8022"/>
                              <a:pt x="4016" y="8022"/>
                            </a:cubicBezTo>
                            <a:cubicBezTo>
                              <a:pt x="6238" y="8022"/>
                              <a:pt x="8049" y="6249"/>
                              <a:pt x="8049" y="4015"/>
                            </a:cubicBezTo>
                            <a:cubicBezTo>
                              <a:pt x="8049" y="1781"/>
                              <a:pt x="6275" y="0"/>
                              <a:pt x="4016" y="0"/>
                            </a:cubicBezTo>
                            <a:close/>
                          </a:path>
                        </a:pathLst>
                      </a:custGeom>
                      <a:gradFill>
                        <a:gsLst>
                          <a:gs pos="0">
                            <a:srgbClr val="CAD4D6"/>
                          </a:gs>
                          <a:gs pos="100000">
                            <a:srgbClr val="4D4D4D"/>
                          </a:gs>
                        </a:gsLst>
                        <a:lin ang="16200000" scaled="0"/>
                      </a:gradFill>
                      <a:ln w="1055" cap="flat">
                        <a:noFill/>
                        <a:miter lim="800000"/>
                      </a:ln>
                    </p:spPr>
                  </p:sp>
                  <p:sp>
                    <p:nvSpPr>
                      <p:cNvPr id="2602" name="2601 Forma libre"/>
                      <p:cNvSpPr/>
                      <p:nvPr/>
                    </p:nvSpPr>
                    <p:spPr>
                      <a:xfrm>
                        <a:off x="3906745" y="1498794"/>
                        <a:ext cx="6902" cy="6879"/>
                      </a:xfrm>
                      <a:custGeom>
                        <a:avLst/>
                        <a:gdLst/>
                        <a:ahLst/>
                        <a:cxnLst/>
                        <a:rect l="0" t="0" r="0" b="0"/>
                        <a:pathLst>
                          <a:path w="6902" h="6879">
                            <a:moveTo>
                              <a:pt x="3444" y="0"/>
                            </a:moveTo>
                            <a:cubicBezTo>
                              <a:pt x="1507" y="0"/>
                              <a:pt x="18" y="1534"/>
                              <a:pt x="8" y="3446"/>
                            </a:cubicBezTo>
                            <a:cubicBezTo>
                              <a:pt x="0" y="5358"/>
                              <a:pt x="1539" y="6879"/>
                              <a:pt x="3444" y="6879"/>
                            </a:cubicBezTo>
                            <a:cubicBezTo>
                              <a:pt x="5349" y="6879"/>
                              <a:pt x="6902" y="5358"/>
                              <a:pt x="6902" y="3443"/>
                            </a:cubicBezTo>
                            <a:cubicBezTo>
                              <a:pt x="6902" y="1527"/>
                              <a:pt x="5381" y="0"/>
                              <a:pt x="3444" y="0"/>
                            </a:cubicBezTo>
                            <a:close/>
                          </a:path>
                        </a:pathLst>
                      </a:custGeom>
                      <a:gradFill>
                        <a:gsLst>
                          <a:gs pos="0">
                            <a:srgbClr val="3B608D"/>
                          </a:gs>
                          <a:gs pos="100000">
                            <a:srgbClr val="4D4D4D"/>
                          </a:gs>
                        </a:gsLst>
                        <a:lin ang="16200000" scaled="0"/>
                      </a:gradFill>
                      <a:ln w="1055" cap="flat">
                        <a:noFill/>
                        <a:miter lim="800000"/>
                      </a:ln>
                    </p:spPr>
                  </p:sp>
                  <p:sp>
                    <p:nvSpPr>
                      <p:cNvPr id="2603" name="2602 Forma libre"/>
                      <p:cNvSpPr/>
                      <p:nvPr/>
                    </p:nvSpPr>
                    <p:spPr>
                      <a:xfrm>
                        <a:off x="3907128" y="1499175"/>
                        <a:ext cx="6137" cy="6116"/>
                      </a:xfrm>
                      <a:custGeom>
                        <a:avLst/>
                        <a:gdLst/>
                        <a:ahLst/>
                        <a:cxnLst/>
                        <a:rect l="0" t="0" r="0" b="0"/>
                        <a:pathLst>
                          <a:path w="6137" h="6116">
                            <a:moveTo>
                              <a:pt x="3062" y="0"/>
                            </a:moveTo>
                            <a:cubicBezTo>
                              <a:pt x="1340" y="0"/>
                              <a:pt x="16" y="1364"/>
                              <a:pt x="7" y="3064"/>
                            </a:cubicBezTo>
                            <a:cubicBezTo>
                              <a:pt x="0" y="4764"/>
                              <a:pt x="1368" y="6116"/>
                              <a:pt x="3062" y="6116"/>
                            </a:cubicBezTo>
                            <a:cubicBezTo>
                              <a:pt x="4756" y="6116"/>
                              <a:pt x="6137" y="4764"/>
                              <a:pt x="6137" y="3061"/>
                            </a:cubicBezTo>
                            <a:cubicBezTo>
                              <a:pt x="6137" y="1358"/>
                              <a:pt x="4784" y="0"/>
                              <a:pt x="3062" y="0"/>
                            </a:cubicBezTo>
                            <a:close/>
                          </a:path>
                        </a:pathLst>
                      </a:custGeom>
                      <a:gradFill>
                        <a:gsLst>
                          <a:gs pos="100000">
                            <a:srgbClr val="00FF00"/>
                          </a:gs>
                          <a:gs pos="49271">
                            <a:srgbClr val="00FF00"/>
                          </a:gs>
                          <a:gs pos="0">
                            <a:srgbClr val="FFFFFF"/>
                          </a:gs>
                        </a:gsLst>
                        <a:path path="circle">
                          <a:fillToRect r="100000" b="100000"/>
                        </a:path>
                        <a:tileRect l="-100000" t="-100000"/>
                      </a:gradFill>
                      <a:ln w="1055" cap="flat">
                        <a:noFill/>
                        <a:miter lim="800000"/>
                      </a:ln>
                    </p:spPr>
                  </p:sp>
                </p:grpSp>
              </p:grpSp>
            </p:grpSp>
            <p:grpSp>
              <p:nvGrpSpPr>
                <p:cNvPr id="791" name="2603 Grupo"/>
                <p:cNvGrpSpPr/>
                <p:nvPr/>
              </p:nvGrpSpPr>
              <p:grpSpPr>
                <a:xfrm>
                  <a:off x="3911288" y="1511757"/>
                  <a:ext cx="34490" cy="34373"/>
                  <a:chOff x="3911288" y="1511757"/>
                  <a:chExt cx="34490" cy="34373"/>
                </a:xfrm>
              </p:grpSpPr>
              <p:sp>
                <p:nvSpPr>
                  <p:cNvPr id="2605" name="2604 Forma libre"/>
                  <p:cNvSpPr/>
                  <p:nvPr/>
                </p:nvSpPr>
                <p:spPr>
                  <a:xfrm>
                    <a:off x="3911118" y="1511642"/>
                    <a:ext cx="34724" cy="34606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34724" h="34606">
                        <a:moveTo>
                          <a:pt x="17324" y="0"/>
                        </a:moveTo>
                        <a:cubicBezTo>
                          <a:pt x="7579" y="0"/>
                          <a:pt x="88" y="7719"/>
                          <a:pt x="42" y="17337"/>
                        </a:cubicBezTo>
                        <a:cubicBezTo>
                          <a:pt x="0" y="26956"/>
                          <a:pt x="7741" y="34606"/>
                          <a:pt x="17324" y="34606"/>
                        </a:cubicBezTo>
                        <a:cubicBezTo>
                          <a:pt x="26908" y="34606"/>
                          <a:pt x="34724" y="26956"/>
                          <a:pt x="34724" y="17320"/>
                        </a:cubicBezTo>
                        <a:cubicBezTo>
                          <a:pt x="34724" y="7684"/>
                          <a:pt x="27069" y="0"/>
                          <a:pt x="17324" y="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F2F2F2"/>
                      </a:gs>
                      <a:gs pos="100000">
                        <a:srgbClr val="595959"/>
                      </a:gs>
                    </a:gsLst>
                    <a:lin ang="5400000" scaled="0"/>
                  </a:gradFill>
                  <a:ln w="1055" cap="flat">
                    <a:noFill/>
                    <a:miter lim="800000"/>
                  </a:ln>
                </p:spPr>
              </p:sp>
              <p:sp>
                <p:nvSpPr>
                  <p:cNvPr id="2606" name="2605 Forma libre"/>
                  <p:cNvSpPr/>
                  <p:nvPr/>
                </p:nvSpPr>
                <p:spPr>
                  <a:xfrm>
                    <a:off x="3914238" y="1514750"/>
                    <a:ext cx="28485" cy="28389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8485" h="28389">
                        <a:moveTo>
                          <a:pt x="14212" y="0"/>
                        </a:moveTo>
                        <a:cubicBezTo>
                          <a:pt x="6217" y="0"/>
                          <a:pt x="72" y="6332"/>
                          <a:pt x="35" y="14222"/>
                        </a:cubicBezTo>
                        <a:cubicBezTo>
                          <a:pt x="0" y="22113"/>
                          <a:pt x="6350" y="28389"/>
                          <a:pt x="14212" y="28389"/>
                        </a:cubicBezTo>
                        <a:cubicBezTo>
                          <a:pt x="22073" y="28389"/>
                          <a:pt x="28485" y="22113"/>
                          <a:pt x="28485" y="14208"/>
                        </a:cubicBezTo>
                        <a:cubicBezTo>
                          <a:pt x="28485" y="6303"/>
                          <a:pt x="22206" y="0"/>
                          <a:pt x="14212" y="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BFBEC5"/>
                      </a:gs>
                      <a:gs pos="100000">
                        <a:srgbClr val="4D4D4D"/>
                      </a:gs>
                    </a:gsLst>
                    <a:lin ang="16200000" scaled="0"/>
                  </a:gradFill>
                  <a:ln w="1055" cap="flat">
                    <a:noFill/>
                    <a:miter lim="800000"/>
                  </a:ln>
                </p:spPr>
              </p:sp>
              <p:sp>
                <p:nvSpPr>
                  <p:cNvPr id="2607" name="2606 Forma libre"/>
                  <p:cNvSpPr/>
                  <p:nvPr/>
                </p:nvSpPr>
                <p:spPr>
                  <a:xfrm>
                    <a:off x="3916422" y="1516928"/>
                    <a:ext cx="24116" cy="24034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4116" h="24034">
                        <a:moveTo>
                          <a:pt x="12031" y="0"/>
                        </a:moveTo>
                        <a:cubicBezTo>
                          <a:pt x="5264" y="0"/>
                          <a:pt x="61" y="5361"/>
                          <a:pt x="29" y="12041"/>
                        </a:cubicBezTo>
                        <a:cubicBezTo>
                          <a:pt x="0" y="18720"/>
                          <a:pt x="5376" y="24034"/>
                          <a:pt x="12031" y="24034"/>
                        </a:cubicBezTo>
                        <a:cubicBezTo>
                          <a:pt x="18687" y="24034"/>
                          <a:pt x="24116" y="18720"/>
                          <a:pt x="24116" y="12028"/>
                        </a:cubicBezTo>
                        <a:cubicBezTo>
                          <a:pt x="24116" y="5336"/>
                          <a:pt x="18799" y="0"/>
                          <a:pt x="12031" y="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595959"/>
                      </a:gs>
                      <a:gs pos="100000">
                        <a:srgbClr val="4D4D4D"/>
                      </a:gs>
                    </a:gsLst>
                    <a:lin ang="16200000" scaled="0"/>
                  </a:gradFill>
                  <a:ln w="1055" cap="flat">
                    <a:noFill/>
                    <a:miter lim="800000"/>
                  </a:ln>
                </p:spPr>
              </p:sp>
              <p:sp>
                <p:nvSpPr>
                  <p:cNvPr id="2608" name="2607 Forma libre"/>
                  <p:cNvSpPr/>
                  <p:nvPr/>
                </p:nvSpPr>
                <p:spPr>
                  <a:xfrm>
                    <a:off x="3917759" y="1518260"/>
                    <a:ext cx="21442" cy="21370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1442" h="21370">
                        <a:moveTo>
                          <a:pt x="10698" y="0"/>
                        </a:moveTo>
                        <a:cubicBezTo>
                          <a:pt x="4680" y="0"/>
                          <a:pt x="54" y="4766"/>
                          <a:pt x="26" y="10706"/>
                        </a:cubicBezTo>
                        <a:cubicBezTo>
                          <a:pt x="0" y="16645"/>
                          <a:pt x="4780" y="21370"/>
                          <a:pt x="10698" y="21370"/>
                        </a:cubicBezTo>
                        <a:cubicBezTo>
                          <a:pt x="16616" y="21370"/>
                          <a:pt x="21442" y="16645"/>
                          <a:pt x="21442" y="10695"/>
                        </a:cubicBezTo>
                        <a:cubicBezTo>
                          <a:pt x="21442" y="4745"/>
                          <a:pt x="16716" y="0"/>
                          <a:pt x="10698" y="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F2F2F2"/>
                      </a:gs>
                      <a:gs pos="100000">
                        <a:srgbClr val="7F7F7F"/>
                      </a:gs>
                    </a:gsLst>
                    <a:lin ang="5400000" scaled="0"/>
                  </a:gradFill>
                  <a:ln w="1055" cap="flat">
                    <a:noFill/>
                    <a:miter lim="800000"/>
                  </a:ln>
                </p:spPr>
              </p:sp>
              <p:sp>
                <p:nvSpPr>
                  <p:cNvPr id="2609" name="2608 Forma libre"/>
                  <p:cNvSpPr/>
                  <p:nvPr/>
                </p:nvSpPr>
                <p:spPr>
                  <a:xfrm>
                    <a:off x="3920447" y="1520939"/>
                    <a:ext cx="16065" cy="16011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6065" h="16011">
                        <a:moveTo>
                          <a:pt x="8015" y="0"/>
                        </a:moveTo>
                        <a:cubicBezTo>
                          <a:pt x="3507" y="0"/>
                          <a:pt x="41" y="3571"/>
                          <a:pt x="20" y="8021"/>
                        </a:cubicBezTo>
                        <a:cubicBezTo>
                          <a:pt x="0" y="12471"/>
                          <a:pt x="3581" y="16011"/>
                          <a:pt x="8015" y="16011"/>
                        </a:cubicBezTo>
                        <a:cubicBezTo>
                          <a:pt x="12449" y="16011"/>
                          <a:pt x="16065" y="12471"/>
                          <a:pt x="16065" y="8013"/>
                        </a:cubicBezTo>
                        <a:cubicBezTo>
                          <a:pt x="16065" y="3555"/>
                          <a:pt x="12524" y="0"/>
                          <a:pt x="8015" y="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F2F2F2"/>
                      </a:gs>
                      <a:gs pos="100000">
                        <a:srgbClr val="4D4D4D"/>
                      </a:gs>
                    </a:gsLst>
                    <a:lin ang="16200000" scaled="0"/>
                  </a:gradFill>
                  <a:ln w="1055" cap="flat">
                    <a:noFill/>
                    <a:miter lim="800000"/>
                  </a:ln>
                </p:spPr>
              </p:sp>
            </p:grpSp>
          </p:grpSp>
          <p:sp>
            <p:nvSpPr>
              <p:cNvPr id="2681" name="Text 2681"/>
              <p:cNvSpPr txBox="1"/>
              <p:nvPr/>
            </p:nvSpPr>
            <p:spPr>
              <a:xfrm>
                <a:off x="3924374" y="1766501"/>
                <a:ext cx="790400" cy="152000"/>
              </a:xfrm>
              <a:prstGeom prst="rect">
                <a:avLst/>
              </a:prstGeom>
              <a:noFill/>
            </p:spPr>
            <p:txBody>
              <a:bodyPr wrap="square" lIns="28000" tIns="18000" rIns="28000" bIns="18000" rtlCol="0" anchor="ctr"/>
              <a:lstStyle/>
              <a:p>
                <a:pPr algn="ctr"/>
                <a:r>
                  <a:rPr sz="760">
                    <a:solidFill>
                      <a:srgbClr val="000000"/>
                    </a:solidFill>
                    <a:latin typeface="Arial"/>
                  </a:rPr>
                  <a:t>Department "N"</a:t>
                </a:r>
              </a:p>
            </p:txBody>
          </p:sp>
        </p:grpSp>
        <p:sp>
          <p:nvSpPr>
            <p:cNvPr id="2682" name="Text 2682"/>
            <p:cNvSpPr txBox="1"/>
            <p:nvPr/>
          </p:nvSpPr>
          <p:spPr>
            <a:xfrm>
              <a:off x="2467151" y="687453"/>
              <a:ext cx="1993100" cy="364800"/>
            </a:xfrm>
            <a:prstGeom prst="rect">
              <a:avLst/>
            </a:prstGeom>
            <a:noFill/>
          </p:spPr>
          <p:txBody>
            <a:bodyPr wrap="square" lIns="28000" tIns="18000" rIns="28000" bIns="18000" rtlCol="0" anchor="ctr"/>
            <a:lstStyle/>
            <a:p>
              <a:pPr algn="ctr"/>
              <a:r>
                <a:rPr sz="1216" b="1">
                  <a:solidFill>
                    <a:srgbClr val="000000"/>
                  </a:solidFill>
                  <a:latin typeface="Arial"/>
                </a:rPr>
                <a:t>Back Office employees</a:t>
              </a:r>
            </a:p>
          </p:txBody>
        </p:sp>
        <p:sp>
          <p:nvSpPr>
            <p:cNvPr id="2611" name="Rectangle"/>
            <p:cNvSpPr/>
            <p:nvPr/>
          </p:nvSpPr>
          <p:spPr>
            <a:xfrm>
              <a:off x="2569751" y="991452"/>
              <a:ext cx="2209700" cy="1048952"/>
            </a:xfrm>
            <a:custGeom>
              <a:avLst/>
              <a:gdLst>
                <a:gd name="connsiteX0" fmla="*/ 0 w 2209700"/>
                <a:gd name="connsiteY0" fmla="*/ 524476 h 1048952"/>
                <a:gd name="connsiteX1" fmla="*/ 1104850 w 2209700"/>
                <a:gd name="connsiteY1" fmla="*/ 0 h 1048952"/>
                <a:gd name="connsiteX2" fmla="*/ 2209700 w 2209700"/>
                <a:gd name="connsiteY2" fmla="*/ 524476 h 1048952"/>
                <a:gd name="connsiteX3" fmla="*/ 1104850 w 2209700"/>
                <a:gd name="connsiteY3" fmla="*/ 1048952 h 1048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0" t="0" r="0" b="0"/>
              <a:pathLst>
                <a:path w="2209700" h="1048952">
                  <a:moveTo>
                    <a:pt x="0" y="0"/>
                  </a:moveTo>
                  <a:lnTo>
                    <a:pt x="2209700" y="0"/>
                  </a:lnTo>
                  <a:lnTo>
                    <a:pt x="2209700" y="1048952"/>
                  </a:lnTo>
                  <a:lnTo>
                    <a:pt x="0" y="1048952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1400" cap="flat">
              <a:solidFill>
                <a:srgbClr val="006FBD"/>
              </a:solidFill>
              <a:custDash>
                <a:ds d="600000" sp="400000"/>
              </a:custDash>
              <a:bevel/>
            </a:ln>
            <a:effectLst>
              <a:outerShdw dist="21496" dir="2700000" algn="tl">
                <a:srgbClr val="BEBEBE">
                  <a:alpha val="50000"/>
                </a:srgbClr>
              </a:outerShdw>
            </a:effectLst>
          </p:spPr>
        </p:sp>
        <p:cxnSp>
          <p:nvCxnSpPr>
            <p:cNvPr id="2612" name="Line"/>
            <p:cNvCxnSpPr>
              <a:stCxn id="2611" idx="3"/>
            </p:cNvCxnSpPr>
            <p:nvPr/>
          </p:nvCxnSpPr>
          <p:spPr>
            <a:xfrm rot="4300255">
              <a:off x="3257582" y="2617862"/>
              <a:ext cx="1216639" cy="0"/>
            </a:xfrm>
            <a:prstGeom prst="line">
              <a:avLst/>
            </a:prstGeom>
            <a:ln w="22800" cap="flat">
              <a:solidFill>
                <a:srgbClr val="335785"/>
              </a:solidFill>
              <a:bevel/>
              <a:headEnd type="triangle" w="med" len="med"/>
              <a:tailEnd type="triangle" w="med" len="med"/>
            </a:ln>
          </p:spPr>
        </p:cxnSp>
        <p:grpSp>
          <p:nvGrpSpPr>
            <p:cNvPr id="792" name="Tower Box"/>
            <p:cNvGrpSpPr/>
            <p:nvPr/>
          </p:nvGrpSpPr>
          <p:grpSpPr>
            <a:xfrm>
              <a:off x="4405850" y="5485920"/>
              <a:ext cx="516277" cy="675132"/>
              <a:chOff x="4405850" y="5485920"/>
              <a:chExt cx="516277" cy="675132"/>
            </a:xfrm>
          </p:grpSpPr>
          <p:sp>
            <p:nvSpPr>
              <p:cNvPr id="2614" name="2613 Forma libre"/>
              <p:cNvSpPr/>
              <p:nvPr/>
            </p:nvSpPr>
            <p:spPr>
              <a:xfrm>
                <a:off x="4406076" y="5485845"/>
                <a:ext cx="513339" cy="256133"/>
              </a:xfrm>
              <a:custGeom>
                <a:avLst/>
                <a:gdLst/>
                <a:ahLst/>
                <a:cxnLst/>
                <a:rect l="0" t="0" r="0" b="0"/>
                <a:pathLst>
                  <a:path w="513339" h="256133">
                    <a:moveTo>
                      <a:pt x="0" y="136834"/>
                    </a:moveTo>
                    <a:cubicBezTo>
                      <a:pt x="-1284" y="134020"/>
                      <a:pt x="4082" y="128066"/>
                      <a:pt x="4082" y="128066"/>
                    </a:cubicBezTo>
                    <a:cubicBezTo>
                      <a:pt x="4082" y="128066"/>
                      <a:pt x="304635" y="-1376"/>
                      <a:pt x="307768" y="0"/>
                    </a:cubicBezTo>
                    <a:cubicBezTo>
                      <a:pt x="310901" y="1753"/>
                      <a:pt x="500064" y="48236"/>
                      <a:pt x="513339" y="52667"/>
                    </a:cubicBezTo>
                    <a:cubicBezTo>
                      <a:pt x="517210" y="56667"/>
                      <a:pt x="200886" y="256133"/>
                      <a:pt x="200886" y="256133"/>
                    </a:cubicBezTo>
                    <a:cubicBezTo>
                      <a:pt x="200886" y="256133"/>
                      <a:pt x="1917" y="139649"/>
                      <a:pt x="0" y="136834"/>
                    </a:cubicBezTo>
                    <a:close/>
                  </a:path>
                </a:pathLst>
              </a:custGeom>
              <a:gradFill>
                <a:gsLst>
                  <a:gs pos="0">
                    <a:srgbClr val="181818"/>
                  </a:gs>
                  <a:gs pos="52000">
                    <a:srgbClr val="4F4F4F"/>
                  </a:gs>
                  <a:gs pos="78000">
                    <a:srgbClr val="212121"/>
                  </a:gs>
                </a:gsLst>
                <a:lin ang="3960000" scaled="0"/>
              </a:gradFill>
              <a:ln w="7600" cap="flat">
                <a:noFill/>
                <a:bevel/>
              </a:ln>
            </p:spPr>
          </p:sp>
          <p:sp>
            <p:nvSpPr>
              <p:cNvPr id="2615" name="2614 Forma libre"/>
              <p:cNvSpPr/>
              <p:nvPr/>
            </p:nvSpPr>
            <p:spPr>
              <a:xfrm>
                <a:off x="4516090" y="5538512"/>
                <a:ext cx="406006" cy="621471"/>
              </a:xfrm>
              <a:custGeom>
                <a:avLst/>
                <a:gdLst/>
                <a:ahLst/>
                <a:cxnLst/>
                <a:rect l="0" t="0" r="0" b="0"/>
                <a:pathLst>
                  <a:path w="406006" h="621471">
                    <a:moveTo>
                      <a:pt x="80688" y="621471"/>
                    </a:moveTo>
                    <a:lnTo>
                      <a:pt x="405465" y="446025"/>
                    </a:lnTo>
                    <a:lnTo>
                      <a:pt x="406006" y="3976"/>
                    </a:lnTo>
                    <a:lnTo>
                      <a:pt x="403221" y="0"/>
                    </a:lnTo>
                    <a:cubicBezTo>
                      <a:pt x="400611" y="-1825"/>
                      <a:pt x="85387" y="150418"/>
                      <a:pt x="85387" y="150418"/>
                    </a:cubicBezTo>
                    <a:lnTo>
                      <a:pt x="0" y="406352"/>
                    </a:lnTo>
                    <a:lnTo>
                      <a:pt x="80688" y="621471"/>
                    </a:lnTo>
                    <a:close/>
                  </a:path>
                </a:pathLst>
              </a:custGeom>
              <a:gradFill>
                <a:gsLst>
                  <a:gs pos="26000">
                    <a:srgbClr val="414141"/>
                  </a:gs>
                  <a:gs pos="37000">
                    <a:srgbClr val="4F4F4F"/>
                  </a:gs>
                  <a:gs pos="78000">
                    <a:srgbClr val="212121"/>
                  </a:gs>
                </a:gsLst>
                <a:lin ang="3720000" scaled="0"/>
              </a:gradFill>
              <a:ln w="7600" cap="flat">
                <a:noFill/>
                <a:bevel/>
              </a:ln>
            </p:spPr>
          </p:sp>
          <p:sp>
            <p:nvSpPr>
              <p:cNvPr id="2616" name="2615 Forma libre"/>
              <p:cNvSpPr/>
              <p:nvPr/>
            </p:nvSpPr>
            <p:spPr>
              <a:xfrm>
                <a:off x="4576531" y="5534155"/>
                <a:ext cx="345462" cy="184905"/>
              </a:xfrm>
              <a:custGeom>
                <a:avLst/>
                <a:gdLst/>
                <a:ahLst/>
                <a:cxnLst/>
                <a:rect l="0" t="0" r="0" b="0"/>
                <a:pathLst>
                  <a:path w="345462" h="184905">
                    <a:moveTo>
                      <a:pt x="0" y="145914"/>
                    </a:moveTo>
                    <a:cubicBezTo>
                      <a:pt x="13983" y="151650"/>
                      <a:pt x="21294" y="153736"/>
                      <a:pt x="21294" y="161035"/>
                    </a:cubicBezTo>
                    <a:cubicBezTo>
                      <a:pt x="21294" y="168391"/>
                      <a:pt x="19335" y="184905"/>
                      <a:pt x="19335" y="184905"/>
                    </a:cubicBezTo>
                    <a:lnTo>
                      <a:pt x="344923" y="13166"/>
                    </a:lnTo>
                    <a:cubicBezTo>
                      <a:pt x="344923" y="13166"/>
                      <a:pt x="346616" y="6644"/>
                      <a:pt x="343955" y="4470"/>
                    </a:cubicBezTo>
                    <a:cubicBezTo>
                      <a:pt x="341696" y="2624"/>
                      <a:pt x="322574" y="0"/>
                      <a:pt x="322574" y="0"/>
                    </a:cubicBezTo>
                    <a:lnTo>
                      <a:pt x="0" y="145914"/>
                    </a:lnTo>
                    <a:close/>
                  </a:path>
                </a:pathLst>
              </a:custGeom>
              <a:gradFill>
                <a:gsLst>
                  <a:gs pos="45000">
                    <a:srgbClr val="4A4A4A"/>
                  </a:gs>
                  <a:gs pos="49000">
                    <a:srgbClr val="565656"/>
                  </a:gs>
                  <a:gs pos="51000">
                    <a:srgbClr val="414141"/>
                  </a:gs>
                </a:gsLst>
                <a:lin ang="3840000" scaled="0"/>
              </a:gradFill>
              <a:ln w="7600" cap="flat">
                <a:noFill/>
                <a:bevel/>
              </a:ln>
            </p:spPr>
          </p:sp>
          <p:sp>
            <p:nvSpPr>
              <p:cNvPr id="2617" name="2616 Forma libre"/>
              <p:cNvSpPr/>
              <p:nvPr/>
            </p:nvSpPr>
            <p:spPr>
              <a:xfrm>
                <a:off x="4405853" y="5613323"/>
                <a:ext cx="195727" cy="546566"/>
              </a:xfrm>
              <a:custGeom>
                <a:avLst/>
                <a:gdLst/>
                <a:ahLst/>
                <a:cxnLst/>
                <a:rect l="0" t="0" r="0" b="0"/>
                <a:pathLst>
                  <a:path w="195727" h="546566">
                    <a:moveTo>
                      <a:pt x="6467" y="0"/>
                    </a:moveTo>
                    <a:lnTo>
                      <a:pt x="188980" y="71438"/>
                    </a:lnTo>
                    <a:cubicBezTo>
                      <a:pt x="192982" y="72472"/>
                      <a:pt x="195070" y="76122"/>
                      <a:pt x="195727" y="78074"/>
                    </a:cubicBezTo>
                    <a:lnTo>
                      <a:pt x="195727" y="540816"/>
                    </a:lnTo>
                    <a:cubicBezTo>
                      <a:pt x="195727" y="544481"/>
                      <a:pt x="192475" y="546566"/>
                      <a:pt x="188804" y="546566"/>
                    </a:cubicBezTo>
                    <a:lnTo>
                      <a:pt x="6662" y="457873"/>
                    </a:lnTo>
                    <a:cubicBezTo>
                      <a:pt x="1563" y="455171"/>
                      <a:pt x="748" y="453782"/>
                      <a:pt x="0" y="451237"/>
                    </a:cubicBezTo>
                    <a:lnTo>
                      <a:pt x="0" y="6249"/>
                    </a:lnTo>
                    <a:cubicBezTo>
                      <a:pt x="0" y="2584"/>
                      <a:pt x="2797" y="0"/>
                      <a:pt x="6467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B9BABD"/>
                  </a:gs>
                  <a:gs pos="100000">
                    <a:srgbClr val="A8A9AD"/>
                  </a:gs>
                </a:gsLst>
                <a:lin ang="5400000" scaled="0"/>
              </a:gradFill>
              <a:ln w="7600" cap="flat">
                <a:noFill/>
                <a:bevel/>
              </a:ln>
            </p:spPr>
          </p:sp>
          <p:sp>
            <p:nvSpPr>
              <p:cNvPr id="2618" name="2617 Forma libre"/>
              <p:cNvSpPr/>
              <p:nvPr/>
            </p:nvSpPr>
            <p:spPr>
              <a:xfrm>
                <a:off x="4509945" y="5708878"/>
                <a:ext cx="92106" cy="154015"/>
              </a:xfrm>
              <a:custGeom>
                <a:avLst/>
                <a:gdLst/>
                <a:ahLst/>
                <a:cxnLst/>
                <a:rect l="0" t="0" r="0" b="0"/>
                <a:pathLst>
                  <a:path w="92106" h="154015">
                    <a:moveTo>
                      <a:pt x="0" y="132729"/>
                    </a:moveTo>
                    <a:cubicBezTo>
                      <a:pt x="448" y="121787"/>
                      <a:pt x="5526" y="106821"/>
                      <a:pt x="10461" y="102638"/>
                    </a:cubicBezTo>
                    <a:cubicBezTo>
                      <a:pt x="18539" y="95792"/>
                      <a:pt x="25284" y="100359"/>
                      <a:pt x="25284" y="100359"/>
                    </a:cubicBezTo>
                    <a:lnTo>
                      <a:pt x="79800" y="120419"/>
                    </a:lnTo>
                    <a:lnTo>
                      <a:pt x="80856" y="4431"/>
                    </a:lnTo>
                    <a:lnTo>
                      <a:pt x="91407" y="0"/>
                    </a:lnTo>
                    <a:lnTo>
                      <a:pt x="92106" y="129238"/>
                    </a:lnTo>
                    <a:lnTo>
                      <a:pt x="52833" y="154015"/>
                    </a:lnTo>
                    <a:lnTo>
                      <a:pt x="0" y="132729"/>
                    </a:lnTo>
                    <a:close/>
                  </a:path>
                </a:pathLst>
              </a:custGeom>
              <a:gradFill>
                <a:gsLst>
                  <a:gs pos="0">
                    <a:srgbClr val="000000">
                      <a:alpha val="14000"/>
                    </a:srgbClr>
                  </a:gs>
                  <a:gs pos="100000">
                    <a:srgbClr val="000000">
                      <a:alpha val="1000"/>
                    </a:srgbClr>
                  </a:gs>
                </a:gsLst>
                <a:lin ang="16200000" scaled="0"/>
              </a:gradFill>
              <a:ln w="7600" cap="flat">
                <a:noFill/>
                <a:bevel/>
              </a:ln>
            </p:spPr>
          </p:sp>
          <p:sp>
            <p:nvSpPr>
              <p:cNvPr id="2619" name="2618 Forma libre"/>
              <p:cNvSpPr/>
              <p:nvPr/>
            </p:nvSpPr>
            <p:spPr>
              <a:xfrm>
                <a:off x="4417389" y="5784211"/>
                <a:ext cx="13556" cy="255769"/>
              </a:xfrm>
              <a:custGeom>
                <a:avLst/>
                <a:gdLst/>
                <a:ahLst/>
                <a:cxnLst/>
                <a:rect l="0" t="0" r="0" b="0"/>
                <a:pathLst>
                  <a:path w="13556" h="255769">
                    <a:moveTo>
                      <a:pt x="13556" y="19149"/>
                    </a:moveTo>
                    <a:lnTo>
                      <a:pt x="13322" y="241113"/>
                    </a:lnTo>
                    <a:lnTo>
                      <a:pt x="0" y="255769"/>
                    </a:lnTo>
                    <a:lnTo>
                      <a:pt x="0" y="207898"/>
                    </a:lnTo>
                    <a:lnTo>
                      <a:pt x="3854" y="196386"/>
                    </a:lnTo>
                    <a:lnTo>
                      <a:pt x="3854" y="72874"/>
                    </a:lnTo>
                    <a:lnTo>
                      <a:pt x="0" y="62917"/>
                    </a:lnTo>
                    <a:lnTo>
                      <a:pt x="0" y="0"/>
                    </a:lnTo>
                    <a:lnTo>
                      <a:pt x="13556" y="19149"/>
                    </a:lnTo>
                    <a:close/>
                  </a:path>
                </a:pathLst>
              </a:custGeom>
              <a:gradFill>
                <a:gsLst>
                  <a:gs pos="0">
                    <a:srgbClr val="181818"/>
                  </a:gs>
                  <a:gs pos="37000">
                    <a:srgbClr val="474747"/>
                  </a:gs>
                  <a:gs pos="78000">
                    <a:srgbClr val="3F3F3F"/>
                  </a:gs>
                </a:gsLst>
                <a:lin ang="5400000" scaled="0"/>
              </a:gradFill>
              <a:ln w="7600" cap="flat">
                <a:noFill/>
                <a:bevel/>
              </a:ln>
            </p:spPr>
          </p:sp>
          <p:sp>
            <p:nvSpPr>
              <p:cNvPr id="2620" name="2619 Forma libre"/>
              <p:cNvSpPr/>
              <p:nvPr/>
            </p:nvSpPr>
            <p:spPr>
              <a:xfrm>
                <a:off x="4471012" y="5919429"/>
                <a:ext cx="32811" cy="38164"/>
              </a:xfrm>
              <a:custGeom>
                <a:avLst/>
                <a:gdLst/>
                <a:ahLst/>
                <a:cxnLst/>
                <a:rect l="0" t="0" r="0" b="0"/>
                <a:pathLst>
                  <a:path w="32811" h="38164">
                    <a:moveTo>
                      <a:pt x="-120" y="19017"/>
                    </a:moveTo>
                    <a:cubicBezTo>
                      <a:pt x="-120" y="8485"/>
                      <a:pt x="7225" y="-53"/>
                      <a:pt x="16286" y="-53"/>
                    </a:cubicBezTo>
                    <a:cubicBezTo>
                      <a:pt x="25346" y="-53"/>
                      <a:pt x="32691" y="8485"/>
                      <a:pt x="32691" y="19017"/>
                    </a:cubicBezTo>
                    <a:cubicBezTo>
                      <a:pt x="32691" y="29549"/>
                      <a:pt x="25346" y="38088"/>
                      <a:pt x="16286" y="38088"/>
                    </a:cubicBezTo>
                    <a:cubicBezTo>
                      <a:pt x="7225" y="38088"/>
                      <a:pt x="-120" y="29549"/>
                      <a:pt x="-120" y="19017"/>
                    </a:cubicBezTo>
                    <a:close/>
                  </a:path>
                </a:pathLst>
              </a:custGeom>
              <a:gradFill>
                <a:gsLst>
                  <a:gs pos="0">
                    <a:srgbClr val="404040"/>
                  </a:gs>
                  <a:gs pos="50000">
                    <a:srgbClr val="D8D8D8"/>
                  </a:gs>
                  <a:gs pos="100000">
                    <a:srgbClr val="404040"/>
                  </a:gs>
                </a:gsLst>
                <a:lin ang="9000000" scaled="0"/>
              </a:gradFill>
              <a:ln w="7600" cap="flat">
                <a:noFill/>
                <a:bevel/>
              </a:ln>
            </p:spPr>
          </p:sp>
          <p:sp>
            <p:nvSpPr>
              <p:cNvPr id="2621" name="2620 Forma libre"/>
              <p:cNvSpPr/>
              <p:nvPr/>
            </p:nvSpPr>
            <p:spPr>
              <a:xfrm>
                <a:off x="4473701" y="5922557"/>
                <a:ext cx="27433" cy="31908"/>
              </a:xfrm>
              <a:custGeom>
                <a:avLst/>
                <a:gdLst/>
                <a:ahLst/>
                <a:cxnLst/>
                <a:rect l="0" t="0" r="0" b="0"/>
                <a:pathLst>
                  <a:path w="27433" h="31908">
                    <a:moveTo>
                      <a:pt x="-100" y="15900"/>
                    </a:moveTo>
                    <a:cubicBezTo>
                      <a:pt x="-100" y="7094"/>
                      <a:pt x="6041" y="-45"/>
                      <a:pt x="13616" y="-45"/>
                    </a:cubicBezTo>
                    <a:cubicBezTo>
                      <a:pt x="21192" y="-45"/>
                      <a:pt x="27333" y="7094"/>
                      <a:pt x="27333" y="15900"/>
                    </a:cubicBezTo>
                    <a:cubicBezTo>
                      <a:pt x="27333" y="24706"/>
                      <a:pt x="21192" y="31844"/>
                      <a:pt x="13616" y="31844"/>
                    </a:cubicBezTo>
                    <a:cubicBezTo>
                      <a:pt x="6041" y="31844"/>
                      <a:pt x="-100" y="24706"/>
                      <a:pt x="-100" y="15900"/>
                    </a:cubicBezTo>
                    <a:close/>
                  </a:path>
                </a:pathLst>
              </a:custGeom>
              <a:solidFill>
                <a:srgbClr val="000000"/>
              </a:solidFill>
              <a:ln w="7600" cap="flat">
                <a:noFill/>
                <a:bevel/>
              </a:ln>
            </p:spPr>
          </p:sp>
          <p:sp>
            <p:nvSpPr>
              <p:cNvPr id="2622" name="2621 Forma libre"/>
              <p:cNvSpPr/>
              <p:nvPr/>
            </p:nvSpPr>
            <p:spPr>
              <a:xfrm>
                <a:off x="4473701" y="5922557"/>
                <a:ext cx="27433" cy="31908"/>
              </a:xfrm>
              <a:custGeom>
                <a:avLst/>
                <a:gdLst/>
                <a:ahLst/>
                <a:cxnLst/>
                <a:rect l="0" t="0" r="0" b="0"/>
                <a:pathLst>
                  <a:path w="27433" h="31908">
                    <a:moveTo>
                      <a:pt x="-100" y="15900"/>
                    </a:moveTo>
                    <a:cubicBezTo>
                      <a:pt x="-100" y="7094"/>
                      <a:pt x="6041" y="-45"/>
                      <a:pt x="13616" y="-45"/>
                    </a:cubicBezTo>
                    <a:cubicBezTo>
                      <a:pt x="21192" y="-45"/>
                      <a:pt x="27333" y="7094"/>
                      <a:pt x="27333" y="15900"/>
                    </a:cubicBezTo>
                    <a:cubicBezTo>
                      <a:pt x="27333" y="24706"/>
                      <a:pt x="21192" y="31844"/>
                      <a:pt x="13616" y="31844"/>
                    </a:cubicBezTo>
                    <a:cubicBezTo>
                      <a:pt x="6041" y="31844"/>
                      <a:pt x="-100" y="24706"/>
                      <a:pt x="-100" y="15900"/>
                    </a:cubicBezTo>
                    <a:close/>
                  </a:path>
                </a:pathLst>
              </a:custGeom>
              <a:gradFill>
                <a:gsLst>
                  <a:gs pos="9000">
                    <a:srgbClr val="FFFFFF">
                      <a:alpha val="39000"/>
                    </a:srgbClr>
                  </a:gs>
                  <a:gs pos="36000">
                    <a:srgbClr val="FFFFFF">
                      <a:alpha val="0"/>
                    </a:srgbClr>
                  </a:gs>
                </a:gsLst>
                <a:lin ang="5400000" scaled="0"/>
              </a:gradFill>
              <a:ln w="7600" cap="flat">
                <a:noFill/>
                <a:bevel/>
              </a:ln>
            </p:spPr>
          </p:sp>
          <p:sp>
            <p:nvSpPr>
              <p:cNvPr id="2623" name="2622 Forma libre"/>
              <p:cNvSpPr/>
              <p:nvPr/>
            </p:nvSpPr>
            <p:spPr>
              <a:xfrm>
                <a:off x="4405850" y="6028190"/>
                <a:ext cx="195730" cy="132863"/>
              </a:xfrm>
              <a:custGeom>
                <a:avLst/>
                <a:gdLst/>
                <a:ahLst/>
                <a:cxnLst/>
                <a:rect l="0" t="0" r="0" b="0"/>
                <a:pathLst>
                  <a:path w="195730" h="132863">
                    <a:moveTo>
                      <a:pt x="0" y="24092"/>
                    </a:moveTo>
                    <a:lnTo>
                      <a:pt x="24996" y="0"/>
                    </a:lnTo>
                    <a:lnTo>
                      <a:pt x="170076" y="69101"/>
                    </a:lnTo>
                    <a:lnTo>
                      <a:pt x="184212" y="103432"/>
                    </a:lnTo>
                    <a:lnTo>
                      <a:pt x="195730" y="109822"/>
                    </a:lnTo>
                    <a:lnTo>
                      <a:pt x="193482" y="132863"/>
                    </a:lnTo>
                    <a:lnTo>
                      <a:pt x="1233" y="45575"/>
                    </a:lnTo>
                    <a:lnTo>
                      <a:pt x="0" y="24092"/>
                    </a:lnTo>
                    <a:close/>
                  </a:path>
                </a:pathLst>
              </a:custGeom>
              <a:gradFill>
                <a:gsLst>
                  <a:gs pos="40000">
                    <a:srgbClr val="B5B6BA"/>
                  </a:gs>
                  <a:gs pos="80000">
                    <a:srgbClr val="55565B"/>
                  </a:gs>
                </a:gsLst>
                <a:lin ang="6600000" scaled="0"/>
              </a:gradFill>
              <a:ln w="7600" cap="flat">
                <a:noFill/>
                <a:bevel/>
              </a:ln>
            </p:spPr>
          </p:sp>
          <p:sp>
            <p:nvSpPr>
              <p:cNvPr id="2624" name="2623 Forma libre"/>
              <p:cNvSpPr/>
              <p:nvPr/>
            </p:nvSpPr>
            <p:spPr>
              <a:xfrm>
                <a:off x="4417390" y="5847130"/>
                <a:ext cx="3854" cy="144981"/>
              </a:xfrm>
              <a:custGeom>
                <a:avLst/>
                <a:gdLst/>
                <a:ahLst/>
                <a:cxnLst/>
                <a:rect l="0" t="0" r="0" b="0"/>
                <a:pathLst>
                  <a:path w="3854" h="144981">
                    <a:moveTo>
                      <a:pt x="0" y="0"/>
                    </a:moveTo>
                    <a:lnTo>
                      <a:pt x="3854" y="9957"/>
                    </a:lnTo>
                    <a:lnTo>
                      <a:pt x="3854" y="133470"/>
                    </a:lnTo>
                    <a:lnTo>
                      <a:pt x="0" y="144981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9000">
                    <a:srgbClr val="000000">
                      <a:alpha val="0"/>
                    </a:srgbClr>
                  </a:gs>
                  <a:gs pos="68000">
                    <a:srgbClr val="0D0D0D">
                      <a:alpha val="17000"/>
                    </a:srgbClr>
                  </a:gs>
                </a:gsLst>
                <a:lin ang="0" scaled="0"/>
              </a:gradFill>
              <a:ln w="7600" cap="flat">
                <a:noFill/>
                <a:bevel/>
              </a:ln>
            </p:spPr>
          </p:sp>
          <p:sp>
            <p:nvSpPr>
              <p:cNvPr id="2625" name="2624 Forma libre"/>
              <p:cNvSpPr/>
              <p:nvPr/>
            </p:nvSpPr>
            <p:spPr>
              <a:xfrm>
                <a:off x="4463239" y="5783216"/>
                <a:ext cx="65108" cy="298729"/>
              </a:xfrm>
              <a:custGeom>
                <a:avLst/>
                <a:gdLst/>
                <a:ahLst/>
                <a:cxnLst/>
                <a:rect l="0" t="0" r="0" b="0"/>
                <a:pathLst>
                  <a:path w="65108" h="298729">
                    <a:moveTo>
                      <a:pt x="65108" y="25267"/>
                    </a:moveTo>
                    <a:lnTo>
                      <a:pt x="53840" y="59023"/>
                    </a:lnTo>
                    <a:lnTo>
                      <a:pt x="48826" y="286091"/>
                    </a:lnTo>
                    <a:lnTo>
                      <a:pt x="40902" y="298729"/>
                    </a:lnTo>
                    <a:lnTo>
                      <a:pt x="6446" y="284145"/>
                    </a:lnTo>
                    <a:lnTo>
                      <a:pt x="848" y="260314"/>
                    </a:lnTo>
                    <a:lnTo>
                      <a:pt x="848" y="40994"/>
                    </a:lnTo>
                    <a:lnTo>
                      <a:pt x="0" y="0"/>
                    </a:lnTo>
                    <a:lnTo>
                      <a:pt x="65108" y="25267"/>
                    </a:lnTo>
                    <a:close/>
                  </a:path>
                </a:pathLst>
              </a:custGeom>
              <a:gradFill>
                <a:gsLst>
                  <a:gs pos="0">
                    <a:srgbClr val="181818"/>
                  </a:gs>
                  <a:gs pos="37000">
                    <a:srgbClr val="474747"/>
                  </a:gs>
                  <a:gs pos="78000">
                    <a:srgbClr val="3F3F3F"/>
                  </a:gs>
                </a:gsLst>
                <a:lin ang="5400000" scaled="0"/>
              </a:gradFill>
              <a:ln w="7600" cap="flat">
                <a:noFill/>
                <a:bevel/>
              </a:ln>
            </p:spPr>
          </p:sp>
          <p:sp>
            <p:nvSpPr>
              <p:cNvPr id="2626" name="2625 Forma libre"/>
              <p:cNvSpPr/>
              <p:nvPr/>
            </p:nvSpPr>
            <p:spPr>
              <a:xfrm>
                <a:off x="4463239" y="5783216"/>
                <a:ext cx="65108" cy="60274"/>
              </a:xfrm>
              <a:custGeom>
                <a:avLst/>
                <a:gdLst/>
                <a:ahLst/>
                <a:cxnLst/>
                <a:rect l="0" t="0" r="0" b="0"/>
                <a:pathLst>
                  <a:path w="65108" h="60274">
                    <a:moveTo>
                      <a:pt x="787" y="37477"/>
                    </a:moveTo>
                    <a:lnTo>
                      <a:pt x="52587" y="60274"/>
                    </a:lnTo>
                    <a:lnTo>
                      <a:pt x="65108" y="25267"/>
                    </a:lnTo>
                    <a:lnTo>
                      <a:pt x="0" y="0"/>
                    </a:lnTo>
                    <a:lnTo>
                      <a:pt x="787" y="37477"/>
                    </a:lnTo>
                    <a:close/>
                  </a:path>
                </a:pathLst>
              </a:custGeom>
              <a:gradFill>
                <a:gsLst>
                  <a:gs pos="26000">
                    <a:srgbClr val="565656"/>
                  </a:gs>
                  <a:gs pos="54000">
                    <a:srgbClr val="848484"/>
                  </a:gs>
                  <a:gs pos="60000">
                    <a:srgbClr val="727272"/>
                  </a:gs>
                </a:gsLst>
                <a:lin ang="17400000" scaled="0"/>
              </a:gradFill>
              <a:ln w="7600" cap="flat">
                <a:noFill/>
                <a:bevel/>
              </a:ln>
            </p:spPr>
          </p:sp>
          <p:sp>
            <p:nvSpPr>
              <p:cNvPr id="2627" name="2626 Forma libre"/>
              <p:cNvSpPr/>
              <p:nvPr/>
            </p:nvSpPr>
            <p:spPr>
              <a:xfrm>
                <a:off x="4417387" y="5762758"/>
                <a:ext cx="46312" cy="58261"/>
              </a:xfrm>
              <a:custGeom>
                <a:avLst/>
                <a:gdLst/>
                <a:ahLst/>
                <a:cxnLst/>
                <a:rect l="0" t="0" r="0" b="0"/>
                <a:pathLst>
                  <a:path w="46312" h="58261">
                    <a:moveTo>
                      <a:pt x="0" y="22738"/>
                    </a:moveTo>
                    <a:lnTo>
                      <a:pt x="14180" y="42874"/>
                    </a:lnTo>
                    <a:lnTo>
                      <a:pt x="46312" y="58261"/>
                    </a:lnTo>
                    <a:lnTo>
                      <a:pt x="45852" y="20459"/>
                    </a:lnTo>
                    <a:lnTo>
                      <a:pt x="999" y="0"/>
                    </a:lnTo>
                    <a:lnTo>
                      <a:pt x="0" y="22738"/>
                    </a:lnTo>
                    <a:close/>
                  </a:path>
                </a:pathLst>
              </a:custGeom>
              <a:gradFill>
                <a:gsLst>
                  <a:gs pos="0">
                    <a:srgbClr val="000000">
                      <a:alpha val="14000"/>
                    </a:srgbClr>
                  </a:gs>
                  <a:gs pos="100000">
                    <a:srgbClr val="000000">
                      <a:alpha val="1000"/>
                    </a:srgbClr>
                  </a:gs>
                </a:gsLst>
                <a:lin ang="16200000" scaled="0"/>
              </a:gradFill>
              <a:ln w="7600" cap="flat">
                <a:noFill/>
                <a:bevel/>
              </a:ln>
            </p:spPr>
          </p:sp>
          <p:sp>
            <p:nvSpPr>
              <p:cNvPr id="2628" name="2627 Forma libre"/>
              <p:cNvSpPr/>
              <p:nvPr/>
            </p:nvSpPr>
            <p:spPr>
              <a:xfrm>
                <a:off x="4416452" y="5632394"/>
                <a:ext cx="173847" cy="200034"/>
              </a:xfrm>
              <a:custGeom>
                <a:avLst/>
                <a:gdLst/>
                <a:ahLst/>
                <a:cxnLst/>
                <a:rect l="0" t="0" r="0" b="0"/>
                <a:pathLst>
                  <a:path w="173847" h="200034">
                    <a:moveTo>
                      <a:pt x="2477" y="0"/>
                    </a:moveTo>
                    <a:lnTo>
                      <a:pt x="168074" y="65533"/>
                    </a:lnTo>
                    <a:cubicBezTo>
                      <a:pt x="171520" y="66534"/>
                      <a:pt x="173320" y="70069"/>
                      <a:pt x="173847" y="71958"/>
                    </a:cubicBezTo>
                    <a:lnTo>
                      <a:pt x="173847" y="190552"/>
                    </a:lnTo>
                    <a:cubicBezTo>
                      <a:pt x="173036" y="200034"/>
                      <a:pt x="171083" y="200034"/>
                      <a:pt x="167922" y="200034"/>
                    </a:cubicBezTo>
                    <a:lnTo>
                      <a:pt x="7202" y="134536"/>
                    </a:lnTo>
                    <a:cubicBezTo>
                      <a:pt x="2809" y="131921"/>
                      <a:pt x="2108" y="130576"/>
                      <a:pt x="1440" y="128111"/>
                    </a:cubicBezTo>
                    <a:lnTo>
                      <a:pt x="0" y="6205"/>
                    </a:lnTo>
                    <a:cubicBezTo>
                      <a:pt x="0" y="2656"/>
                      <a:pt x="-684" y="0"/>
                      <a:pt x="2477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181818"/>
                  </a:gs>
                  <a:gs pos="37000">
                    <a:srgbClr val="474747"/>
                  </a:gs>
                  <a:gs pos="78000">
                    <a:srgbClr val="3F3F3F"/>
                  </a:gs>
                </a:gsLst>
                <a:lin ang="5400000" scaled="0"/>
              </a:gradFill>
              <a:ln w="7600" cap="flat">
                <a:noFill/>
                <a:bevel/>
              </a:ln>
            </p:spPr>
          </p:sp>
          <p:sp>
            <p:nvSpPr>
              <p:cNvPr id="2629" name="2628 Forma libre"/>
              <p:cNvSpPr/>
              <p:nvPr/>
            </p:nvSpPr>
            <p:spPr>
              <a:xfrm>
                <a:off x="4421000" y="5635811"/>
                <a:ext cx="97837" cy="151136"/>
              </a:xfrm>
              <a:custGeom>
                <a:avLst/>
                <a:gdLst/>
                <a:ahLst/>
                <a:cxnLst/>
                <a:rect l="0" t="0" r="0" b="0"/>
                <a:pathLst>
                  <a:path w="97837" h="151136">
                    <a:moveTo>
                      <a:pt x="3665" y="0"/>
                    </a:moveTo>
                    <a:lnTo>
                      <a:pt x="97837" y="36245"/>
                    </a:lnTo>
                    <a:lnTo>
                      <a:pt x="50352" y="151136"/>
                    </a:lnTo>
                    <a:lnTo>
                      <a:pt x="0" y="128467"/>
                    </a:lnTo>
                    <a:lnTo>
                      <a:pt x="3665" y="0"/>
                    </a:ln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6000"/>
                    </a:srgbClr>
                  </a:gs>
                  <a:gs pos="71000">
                    <a:srgbClr val="FFFFFF">
                      <a:alpha val="0"/>
                    </a:srgbClr>
                  </a:gs>
                </a:gsLst>
                <a:lin ang="11400000" scaled="0"/>
              </a:gradFill>
              <a:ln w="7600" cap="flat">
                <a:noFill/>
                <a:bevel/>
              </a:ln>
            </p:spPr>
          </p:sp>
          <p:grpSp>
            <p:nvGrpSpPr>
              <p:cNvPr id="793" name="2629 Grupo"/>
              <p:cNvGrpSpPr/>
              <p:nvPr/>
            </p:nvGrpSpPr>
            <p:grpSpPr>
              <a:xfrm rot="-300000">
                <a:off x="4471928" y="5918744"/>
                <a:ext cx="30977" cy="30977"/>
                <a:chOff x="4471928" y="5918744"/>
                <a:chExt cx="30977" cy="30977"/>
              </a:xfrm>
            </p:grpSpPr>
            <p:sp>
              <p:nvSpPr>
                <p:cNvPr id="2631" name="2630 Forma libre"/>
                <p:cNvSpPr/>
                <p:nvPr/>
              </p:nvSpPr>
              <p:spPr>
                <a:xfrm>
                  <a:off x="4471951" y="5918639"/>
                  <a:ext cx="30931" cy="31117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0931" h="31117">
                      <a:moveTo>
                        <a:pt x="-113" y="15505"/>
                      </a:moveTo>
                      <a:cubicBezTo>
                        <a:pt x="-113" y="6918"/>
                        <a:pt x="6811" y="-44"/>
                        <a:pt x="15353" y="-44"/>
                      </a:cubicBezTo>
                      <a:cubicBezTo>
                        <a:pt x="23894" y="-44"/>
                        <a:pt x="30818" y="6918"/>
                        <a:pt x="30818" y="15505"/>
                      </a:cubicBezTo>
                      <a:cubicBezTo>
                        <a:pt x="30818" y="24093"/>
                        <a:pt x="23894" y="31054"/>
                        <a:pt x="15353" y="31054"/>
                      </a:cubicBezTo>
                      <a:cubicBezTo>
                        <a:pt x="6811" y="31054"/>
                        <a:pt x="-113" y="24093"/>
                        <a:pt x="-113" y="15505"/>
                      </a:cubicBezTo>
                      <a:close/>
                    </a:path>
                  </a:pathLst>
                </a:custGeom>
                <a:solidFill>
                  <a:srgbClr val="EDEDED"/>
                </a:solidFill>
                <a:ln w="7600" cap="flat">
                  <a:noFill/>
                  <a:bevel/>
                </a:ln>
              </p:spPr>
            </p:sp>
            <p:sp>
              <p:nvSpPr>
                <p:cNvPr id="2632" name="2631 Forma libre"/>
                <p:cNvSpPr/>
                <p:nvPr/>
              </p:nvSpPr>
              <p:spPr>
                <a:xfrm>
                  <a:off x="4474487" y="5921179"/>
                  <a:ext cx="25857" cy="2603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5857" h="26036">
                      <a:moveTo>
                        <a:pt x="-94" y="12974"/>
                      </a:moveTo>
                      <a:cubicBezTo>
                        <a:pt x="-94" y="5788"/>
                        <a:pt x="5694" y="-36"/>
                        <a:pt x="12834" y="-36"/>
                      </a:cubicBezTo>
                      <a:cubicBezTo>
                        <a:pt x="19975" y="-36"/>
                        <a:pt x="25763" y="5788"/>
                        <a:pt x="25763" y="12974"/>
                      </a:cubicBezTo>
                      <a:cubicBezTo>
                        <a:pt x="25763" y="20159"/>
                        <a:pt x="19975" y="25984"/>
                        <a:pt x="12834" y="25984"/>
                      </a:cubicBezTo>
                      <a:cubicBezTo>
                        <a:pt x="5694" y="25984"/>
                        <a:pt x="-94" y="20159"/>
                        <a:pt x="-94" y="12974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7600" cap="flat">
                  <a:noFill/>
                  <a:bevel/>
                </a:ln>
              </p:spPr>
            </p:sp>
            <p:sp>
              <p:nvSpPr>
                <p:cNvPr id="2633" name="2632 Forma libre"/>
                <p:cNvSpPr/>
                <p:nvPr/>
              </p:nvSpPr>
              <p:spPr>
                <a:xfrm>
                  <a:off x="4474487" y="5921179"/>
                  <a:ext cx="25858" cy="2603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5858" h="26036">
                      <a:moveTo>
                        <a:pt x="-94" y="12974"/>
                      </a:moveTo>
                      <a:cubicBezTo>
                        <a:pt x="-94" y="5788"/>
                        <a:pt x="5694" y="-36"/>
                        <a:pt x="12834" y="-36"/>
                      </a:cubicBezTo>
                      <a:cubicBezTo>
                        <a:pt x="19975" y="-36"/>
                        <a:pt x="25763" y="5788"/>
                        <a:pt x="25763" y="12974"/>
                      </a:cubicBezTo>
                      <a:cubicBezTo>
                        <a:pt x="25763" y="20159"/>
                        <a:pt x="19975" y="25984"/>
                        <a:pt x="12834" y="25984"/>
                      </a:cubicBezTo>
                      <a:cubicBezTo>
                        <a:pt x="5694" y="25984"/>
                        <a:pt x="-94" y="20159"/>
                        <a:pt x="-94" y="12974"/>
                      </a:cubicBezTo>
                      <a:close/>
                    </a:path>
                  </a:pathLst>
                </a:custGeom>
                <a:gradFill>
                  <a:gsLst>
                    <a:gs pos="9000">
                      <a:srgbClr val="FFFFFF">
                        <a:alpha val="39000"/>
                      </a:srgbClr>
                    </a:gs>
                    <a:gs pos="36000">
                      <a:srgbClr val="FFFFFF">
                        <a:alpha val="0"/>
                      </a:srgbClr>
                    </a:gs>
                  </a:gsLst>
                  <a:lin ang="5400000" scaled="0"/>
                </a:gradFill>
                <a:ln w="7600" cap="flat">
                  <a:noFill/>
                  <a:bevel/>
                </a:ln>
              </p:spPr>
            </p:sp>
            <p:sp>
              <p:nvSpPr>
                <p:cNvPr id="2634" name="2633 Forma libre"/>
                <p:cNvSpPr/>
                <p:nvPr/>
              </p:nvSpPr>
              <p:spPr>
                <a:xfrm>
                  <a:off x="4472748" y="5927436"/>
                  <a:ext cx="28405" cy="13907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8405" h="13907">
                      <a:moveTo>
                        <a:pt x="2262" y="0"/>
                      </a:moveTo>
                      <a:lnTo>
                        <a:pt x="0" y="3911"/>
                      </a:lnTo>
                      <a:lnTo>
                        <a:pt x="26394" y="13907"/>
                      </a:lnTo>
                      <a:lnTo>
                        <a:pt x="28405" y="9778"/>
                      </a:lnTo>
                      <a:lnTo>
                        <a:pt x="2262" y="0"/>
                      </a:lnTo>
                      <a:close/>
                    </a:path>
                  </a:pathLst>
                </a:custGeom>
                <a:solidFill>
                  <a:srgbClr val="EDEDED"/>
                </a:solidFill>
                <a:ln w="7600" cap="flat">
                  <a:noFill/>
                  <a:bevel/>
                </a:ln>
              </p:spPr>
            </p:sp>
          </p:grpSp>
          <p:sp>
            <p:nvSpPr>
              <p:cNvPr id="2635" name="2634 Forma libre"/>
              <p:cNvSpPr/>
              <p:nvPr/>
            </p:nvSpPr>
            <p:spPr>
              <a:xfrm>
                <a:off x="4614074" y="5564800"/>
                <a:ext cx="296780" cy="579015"/>
              </a:xfrm>
              <a:custGeom>
                <a:avLst/>
                <a:gdLst/>
                <a:ahLst/>
                <a:cxnLst/>
                <a:rect l="0" t="0" r="0" b="0"/>
                <a:pathLst>
                  <a:path w="296780" h="579015">
                    <a:moveTo>
                      <a:pt x="0" y="142474"/>
                    </a:moveTo>
                    <a:lnTo>
                      <a:pt x="0" y="579015"/>
                    </a:lnTo>
                    <a:lnTo>
                      <a:pt x="296780" y="416024"/>
                    </a:lnTo>
                    <a:lnTo>
                      <a:pt x="296780" y="0"/>
                    </a:lnTo>
                    <a:lnTo>
                      <a:pt x="0" y="142474"/>
                    </a:ln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13000"/>
                    </a:srgbClr>
                  </a:gs>
                  <a:gs pos="71000">
                    <a:srgbClr val="FFFFFF">
                      <a:alpha val="0"/>
                    </a:srgbClr>
                  </a:gs>
                </a:gsLst>
                <a:lin ang="0" scaled="0"/>
              </a:gradFill>
              <a:ln w="7600" cap="flat">
                <a:noFill/>
                <a:bevel/>
              </a:ln>
            </p:spPr>
          </p:sp>
          <p:sp>
            <p:nvSpPr>
              <p:cNvPr id="2636" name="2635 Forma libre"/>
              <p:cNvSpPr/>
              <p:nvPr/>
            </p:nvSpPr>
            <p:spPr>
              <a:xfrm flipH="1">
                <a:off x="4547845" y="5843024"/>
                <a:ext cx="42314" cy="284492"/>
              </a:xfrm>
              <a:custGeom>
                <a:avLst/>
                <a:gdLst/>
                <a:ahLst/>
                <a:cxnLst/>
                <a:rect l="0" t="0" r="0" b="0"/>
                <a:pathLst>
                  <a:path w="42314" h="284492">
                    <a:moveTo>
                      <a:pt x="42103" y="19868"/>
                    </a:moveTo>
                    <a:lnTo>
                      <a:pt x="42314" y="241763"/>
                    </a:lnTo>
                    <a:lnTo>
                      <a:pt x="97" y="284492"/>
                    </a:lnTo>
                    <a:lnTo>
                      <a:pt x="97" y="217359"/>
                    </a:lnTo>
                    <a:lnTo>
                      <a:pt x="25210" y="189546"/>
                    </a:lnTo>
                    <a:lnTo>
                      <a:pt x="25096" y="85142"/>
                    </a:lnTo>
                    <a:lnTo>
                      <a:pt x="0" y="73745"/>
                    </a:lnTo>
                    <a:lnTo>
                      <a:pt x="97" y="0"/>
                    </a:lnTo>
                    <a:lnTo>
                      <a:pt x="42103" y="19868"/>
                    </a:lnTo>
                    <a:close/>
                  </a:path>
                </a:pathLst>
              </a:custGeom>
              <a:gradFill>
                <a:gsLst>
                  <a:gs pos="0">
                    <a:srgbClr val="181818"/>
                  </a:gs>
                  <a:gs pos="37000">
                    <a:srgbClr val="474747"/>
                  </a:gs>
                  <a:gs pos="78000">
                    <a:srgbClr val="3F3F3F"/>
                  </a:gs>
                </a:gsLst>
                <a:lin ang="5400000" scaled="0"/>
              </a:gradFill>
              <a:ln w="7600" cap="flat">
                <a:noFill/>
                <a:bevel/>
              </a:ln>
            </p:spPr>
          </p:sp>
          <p:sp>
            <p:nvSpPr>
              <p:cNvPr id="2683" name="Text 2683"/>
              <p:cNvSpPr txBox="1"/>
              <p:nvPr/>
            </p:nvSpPr>
            <p:spPr>
              <a:xfrm>
                <a:off x="4283989" y="6176252"/>
                <a:ext cx="760000" cy="152000"/>
              </a:xfrm>
              <a:prstGeom prst="rect">
                <a:avLst/>
              </a:prstGeom>
              <a:noFill/>
            </p:spPr>
            <p:txBody>
              <a:bodyPr wrap="square" lIns="28000" tIns="18000" rIns="28000" bIns="18000" rtlCol="0" anchor="ctr"/>
              <a:lstStyle/>
              <a:p>
                <a:pPr algn="ctr"/>
                <a:r>
                  <a:rPr sz="760">
                    <a:solidFill>
                      <a:srgbClr val="000000"/>
                    </a:solidFill>
                    <a:latin typeface="Arial"/>
                  </a:rPr>
                  <a:t>Business</a:t>
                </a:r>
              </a:p>
            </p:txBody>
          </p:sp>
        </p:grpSp>
        <p:cxnSp>
          <p:nvCxnSpPr>
            <p:cNvPr id="2637" name="Line"/>
            <p:cNvCxnSpPr/>
            <p:nvPr/>
          </p:nvCxnSpPr>
          <p:spPr>
            <a:xfrm rot="4640474">
              <a:off x="3707596" y="4720510"/>
              <a:ext cx="1568958" cy="0"/>
            </a:xfrm>
            <a:prstGeom prst="line">
              <a:avLst/>
            </a:prstGeom>
            <a:ln w="22800" cap="flat">
              <a:solidFill>
                <a:srgbClr val="335785"/>
              </a:solidFill>
              <a:bevel/>
              <a:headEnd type="triangle" w="med" len="med"/>
              <a:tailEnd type="triangle" w="med" len="med"/>
            </a:ln>
          </p:spPr>
        </p:cxnSp>
        <p:cxnSp>
          <p:nvCxnSpPr>
            <p:cNvPr id="2638" name="Line"/>
            <p:cNvCxnSpPr/>
            <p:nvPr/>
          </p:nvCxnSpPr>
          <p:spPr>
            <a:xfrm rot="1716628">
              <a:off x="4772845" y="2576966"/>
              <a:ext cx="1714099" cy="0"/>
            </a:xfrm>
            <a:prstGeom prst="line">
              <a:avLst/>
            </a:prstGeom>
            <a:ln w="22800" cap="flat">
              <a:solidFill>
                <a:srgbClr val="335785"/>
              </a:solidFill>
              <a:bevel/>
              <a:headEnd type="triangle" w="med" len="med"/>
              <a:tailEnd type="triangle" w="med" len="med"/>
            </a:ln>
          </p:spPr>
        </p:cxnSp>
        <p:grpSp>
          <p:nvGrpSpPr>
            <p:cNvPr id="794" name="Database Server"/>
            <p:cNvGrpSpPr/>
            <p:nvPr/>
          </p:nvGrpSpPr>
          <p:grpSpPr>
            <a:xfrm>
              <a:off x="6244929" y="550653"/>
              <a:ext cx="760000" cy="1003200"/>
              <a:chOff x="6244929" y="550653"/>
              <a:chExt cx="760000" cy="1003200"/>
            </a:xfrm>
          </p:grpSpPr>
          <p:grpSp>
            <p:nvGrpSpPr>
              <p:cNvPr id="796" name="2639 Grupo"/>
              <p:cNvGrpSpPr/>
              <p:nvPr/>
            </p:nvGrpSpPr>
            <p:grpSpPr>
              <a:xfrm>
                <a:off x="6244929" y="550653"/>
                <a:ext cx="760000" cy="1000829"/>
                <a:chOff x="6244929" y="550653"/>
                <a:chExt cx="760000" cy="1000829"/>
              </a:xfrm>
            </p:grpSpPr>
            <p:sp>
              <p:nvSpPr>
                <p:cNvPr id="2641" name="2640 Forma libre"/>
                <p:cNvSpPr/>
                <p:nvPr/>
              </p:nvSpPr>
              <p:spPr>
                <a:xfrm>
                  <a:off x="6246868" y="550653"/>
                  <a:ext cx="756122" cy="380097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56122" h="380097">
                      <a:moveTo>
                        <a:pt x="0" y="203060"/>
                      </a:moveTo>
                      <a:lnTo>
                        <a:pt x="5257" y="189059"/>
                      </a:lnTo>
                      <a:lnTo>
                        <a:pt x="453452" y="0"/>
                      </a:lnTo>
                      <a:lnTo>
                        <a:pt x="756122" y="78157"/>
                      </a:lnTo>
                      <a:lnTo>
                        <a:pt x="296086" y="380097"/>
                      </a:lnTo>
                      <a:lnTo>
                        <a:pt x="0" y="20306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373737"/>
                    </a:gs>
                    <a:gs pos="52000">
                      <a:srgbClr val="494949"/>
                    </a:gs>
                    <a:gs pos="3000">
                      <a:srgbClr val="474747"/>
                    </a:gs>
                  </a:gsLst>
                  <a:lin ang="3960000" scaled="0"/>
                </a:gradFill>
                <a:ln w="7600" cap="flat">
                  <a:solidFill>
                    <a:srgbClr val="3A3A3A"/>
                  </a:solidFill>
                  <a:bevel/>
                </a:ln>
              </p:spPr>
            </p:sp>
            <p:sp>
              <p:nvSpPr>
                <p:cNvPr id="2642" name="2641 Forma libre"/>
                <p:cNvSpPr/>
                <p:nvPr/>
              </p:nvSpPr>
              <p:spPr>
                <a:xfrm>
                  <a:off x="6407151" y="628720"/>
                  <a:ext cx="597779" cy="92226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97779" h="922260">
                      <a:moveTo>
                        <a:pt x="118799" y="922260"/>
                      </a:moveTo>
                      <a:lnTo>
                        <a:pt x="597779" y="661897"/>
                      </a:lnTo>
                      <a:lnTo>
                        <a:pt x="597779" y="9223"/>
                      </a:lnTo>
                      <a:lnTo>
                        <a:pt x="125718" y="223220"/>
                      </a:lnTo>
                      <a:lnTo>
                        <a:pt x="0" y="603023"/>
                      </a:lnTo>
                      <a:lnTo>
                        <a:pt x="118799" y="922260"/>
                      </a:lnTo>
                      <a:close/>
                    </a:path>
                  </a:pathLst>
                </a:custGeom>
                <a:solidFill>
                  <a:srgbClr val="414141"/>
                </a:solidFill>
                <a:ln w="7600" cap="flat">
                  <a:solidFill>
                    <a:srgbClr val="414141"/>
                  </a:solidFill>
                  <a:bevel/>
                </a:ln>
              </p:spPr>
            </p:sp>
            <p:sp>
              <p:nvSpPr>
                <p:cNvPr id="2643" name="2642 Forma libre"/>
                <p:cNvSpPr/>
                <p:nvPr/>
              </p:nvSpPr>
              <p:spPr>
                <a:xfrm>
                  <a:off x="6244844" y="739737"/>
                  <a:ext cx="288176" cy="81110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88176" h="811102">
                      <a:moveTo>
                        <a:pt x="9521" y="0"/>
                      </a:moveTo>
                      <a:lnTo>
                        <a:pt x="278242" y="106014"/>
                      </a:lnTo>
                      <a:cubicBezTo>
                        <a:pt x="284134" y="107548"/>
                        <a:pt x="287209" y="112964"/>
                        <a:pt x="288176" y="115860"/>
                      </a:cubicBezTo>
                      <a:lnTo>
                        <a:pt x="288176" y="802568"/>
                      </a:lnTo>
                      <a:cubicBezTo>
                        <a:pt x="288176" y="808002"/>
                        <a:pt x="283388" y="811102"/>
                        <a:pt x="277984" y="811102"/>
                      </a:cubicBezTo>
                      <a:lnTo>
                        <a:pt x="9808" y="679479"/>
                      </a:lnTo>
                      <a:cubicBezTo>
                        <a:pt x="2301" y="675471"/>
                        <a:pt x="1101" y="673409"/>
                        <a:pt x="0" y="669632"/>
                      </a:cubicBezTo>
                      <a:lnTo>
                        <a:pt x="0" y="9274"/>
                      </a:lnTo>
                      <a:cubicBezTo>
                        <a:pt x="0" y="3835"/>
                        <a:pt x="4118" y="0"/>
                        <a:pt x="9521" y="0"/>
                      </a:cubicBezTo>
                      <a:close/>
                    </a:path>
                  </a:pathLst>
                </a:custGeom>
                <a:gradFill>
                  <a:gsLst>
                    <a:gs pos="14000">
                      <a:srgbClr val="343434"/>
                    </a:gs>
                    <a:gs pos="66000">
                      <a:srgbClr val="383838"/>
                    </a:gs>
                    <a:gs pos="100000">
                      <a:srgbClr val="353535"/>
                    </a:gs>
                  </a:gsLst>
                  <a:lin ang="10800000" scaled="0"/>
                </a:gradFill>
                <a:ln w="7600" cap="flat">
                  <a:solidFill>
                    <a:srgbClr val="424242"/>
                  </a:solidFill>
                  <a:bevel/>
                </a:ln>
              </p:spPr>
            </p:sp>
            <p:sp>
              <p:nvSpPr>
                <p:cNvPr id="2644" name="2643 Forma libre"/>
                <p:cNvSpPr/>
                <p:nvPr/>
              </p:nvSpPr>
              <p:spPr>
                <a:xfrm>
                  <a:off x="6503546" y="622257"/>
                  <a:ext cx="501351" cy="26767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01351" h="267670">
                      <a:moveTo>
                        <a:pt x="0" y="218176"/>
                      </a:moveTo>
                      <a:cubicBezTo>
                        <a:pt x="20388" y="226688"/>
                        <a:pt x="22860" y="226295"/>
                        <a:pt x="37649" y="239151"/>
                      </a:cubicBezTo>
                      <a:cubicBezTo>
                        <a:pt x="45859" y="246286"/>
                        <a:pt x="49750" y="267670"/>
                        <a:pt x="49750" y="267670"/>
                      </a:cubicBezTo>
                      <a:lnTo>
                        <a:pt x="500436" y="19538"/>
                      </a:lnTo>
                      <a:cubicBezTo>
                        <a:pt x="500436" y="19538"/>
                        <a:pt x="502930" y="9859"/>
                        <a:pt x="499010" y="6633"/>
                      </a:cubicBezTo>
                      <a:cubicBezTo>
                        <a:pt x="495685" y="3894"/>
                        <a:pt x="467531" y="0"/>
                        <a:pt x="467531" y="0"/>
                      </a:cubicBezTo>
                      <a:lnTo>
                        <a:pt x="0" y="218176"/>
                      </a:lnTo>
                      <a:close/>
                    </a:path>
                  </a:pathLst>
                </a:custGeom>
                <a:gradFill>
                  <a:gsLst>
                    <a:gs pos="45000">
                      <a:srgbClr val="4A4A4A"/>
                    </a:gs>
                    <a:gs pos="49000">
                      <a:srgbClr val="565656"/>
                    </a:gs>
                    <a:gs pos="51000">
                      <a:srgbClr val="414141"/>
                    </a:gs>
                  </a:gsLst>
                  <a:lin ang="3840000" scaled="0"/>
                </a:gradFill>
                <a:ln w="7600" cap="flat">
                  <a:noFill/>
                  <a:bevel/>
                </a:ln>
              </p:spPr>
            </p:sp>
            <p:sp>
              <p:nvSpPr>
                <p:cNvPr id="2645" name="2644 Forma libre"/>
                <p:cNvSpPr/>
                <p:nvPr/>
              </p:nvSpPr>
              <p:spPr>
                <a:xfrm>
                  <a:off x="6500925" y="838403"/>
                  <a:ext cx="52467" cy="71294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2467" h="712941">
                      <a:moveTo>
                        <a:pt x="-60" y="0"/>
                      </a:moveTo>
                      <a:cubicBezTo>
                        <a:pt x="12636" y="0"/>
                        <a:pt x="50091" y="17591"/>
                        <a:pt x="52075" y="48206"/>
                      </a:cubicBezTo>
                      <a:cubicBezTo>
                        <a:pt x="52751" y="58642"/>
                        <a:pt x="52075" y="695180"/>
                        <a:pt x="52075" y="695180"/>
                      </a:cubicBezTo>
                      <a:cubicBezTo>
                        <a:pt x="52075" y="695180"/>
                        <a:pt x="26585" y="715721"/>
                        <a:pt x="23634" y="712941"/>
                      </a:cubicBezTo>
                      <a:cubicBezTo>
                        <a:pt x="20683" y="709428"/>
                        <a:pt x="464" y="702432"/>
                        <a:pt x="464" y="702432"/>
                      </a:cubicBezTo>
                      <a:lnTo>
                        <a:pt x="-6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414141"/>
                    </a:gs>
                    <a:gs pos="25000">
                      <a:srgbClr val="4C4C4C"/>
                    </a:gs>
                    <a:gs pos="100000">
                      <a:srgbClr val="353535"/>
                    </a:gs>
                  </a:gsLst>
                  <a:lin ang="10800000" scaled="0"/>
                </a:gradFill>
                <a:ln w="7600" cap="flat">
                  <a:noFill/>
                  <a:bevel/>
                </a:ln>
              </p:spPr>
            </p:sp>
            <p:sp>
              <p:nvSpPr>
                <p:cNvPr id="2646" name="2645 Forma libre"/>
                <p:cNvSpPr/>
                <p:nvPr/>
              </p:nvSpPr>
              <p:spPr>
                <a:xfrm>
                  <a:off x="6246064" y="744836"/>
                  <a:ext cx="171555" cy="71096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71555" h="710963">
                      <a:moveTo>
                        <a:pt x="171555" y="58274"/>
                      </a:moveTo>
                      <a:lnTo>
                        <a:pt x="85777" y="710963"/>
                      </a:lnTo>
                      <a:lnTo>
                        <a:pt x="179" y="674395"/>
                      </a:lnTo>
                      <a:lnTo>
                        <a:pt x="179" y="2499"/>
                      </a:lnTo>
                      <a:cubicBezTo>
                        <a:pt x="179" y="2499"/>
                        <a:pt x="-2578" y="-2549"/>
                        <a:pt x="10051" y="1334"/>
                      </a:cubicBezTo>
                      <a:lnTo>
                        <a:pt x="171555" y="58274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8F8F8F">
                        <a:alpha val="20000"/>
                      </a:srgbClr>
                    </a:gs>
                    <a:gs pos="52000">
                      <a:srgbClr val="686868">
                        <a:alpha val="0"/>
                      </a:srgbClr>
                    </a:gs>
                  </a:gsLst>
                  <a:lin ang="11400000" scaled="0"/>
                </a:gradFill>
                <a:ln w="7600" cap="flat">
                  <a:noFill/>
                  <a:bevel/>
                </a:ln>
              </p:spPr>
            </p:sp>
            <p:grpSp>
              <p:nvGrpSpPr>
                <p:cNvPr id="800" name="2646 Grupo"/>
                <p:cNvGrpSpPr/>
                <p:nvPr/>
              </p:nvGrpSpPr>
              <p:grpSpPr>
                <a:xfrm>
                  <a:off x="6245576" y="825841"/>
                  <a:ext cx="287386" cy="446416"/>
                  <a:chOff x="6245576" y="825841"/>
                  <a:chExt cx="287386" cy="446416"/>
                </a:xfrm>
              </p:grpSpPr>
              <p:sp>
                <p:nvSpPr>
                  <p:cNvPr id="2648" name="2647 Forma libre"/>
                  <p:cNvSpPr/>
                  <p:nvPr/>
                </p:nvSpPr>
                <p:spPr>
                  <a:xfrm>
                    <a:off x="6246597" y="825841"/>
                    <a:ext cx="156955" cy="86987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56955" h="86987">
                        <a:moveTo>
                          <a:pt x="0" y="0"/>
                        </a:moveTo>
                        <a:lnTo>
                          <a:pt x="0" y="14377"/>
                        </a:lnTo>
                        <a:lnTo>
                          <a:pt x="156955" y="86987"/>
                        </a:lnTo>
                        <a:lnTo>
                          <a:pt x="156955" y="7176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>
                    <a:gsLst>
                      <a:gs pos="100000">
                        <a:srgbClr val="000000"/>
                      </a:gs>
                      <a:gs pos="0">
                        <a:srgbClr val="333333"/>
                      </a:gs>
                    </a:gsLst>
                    <a:path path="rect">
                      <a:fillToRect l="50000" t="50000" r="50000" b="50000"/>
                    </a:path>
                  </a:gradFill>
                  <a:ln w="7600" cap="flat">
                    <a:solidFill>
                      <a:srgbClr val="292929"/>
                    </a:solidFill>
                    <a:bevel/>
                  </a:ln>
                </p:spPr>
              </p:sp>
              <p:sp>
                <p:nvSpPr>
                  <p:cNvPr id="2649" name="2648 Forma libre"/>
                  <p:cNvSpPr/>
                  <p:nvPr/>
                </p:nvSpPr>
                <p:spPr>
                  <a:xfrm>
                    <a:off x="6246597" y="923914"/>
                    <a:ext cx="156955" cy="87862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56955" h="87862">
                        <a:moveTo>
                          <a:pt x="0" y="0"/>
                        </a:moveTo>
                        <a:lnTo>
                          <a:pt x="0" y="16069"/>
                        </a:lnTo>
                        <a:lnTo>
                          <a:pt x="156955" y="87862"/>
                        </a:lnTo>
                        <a:lnTo>
                          <a:pt x="156955" y="7010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>
                    <a:gsLst>
                      <a:gs pos="100000">
                        <a:srgbClr val="000000"/>
                      </a:gs>
                      <a:gs pos="0">
                        <a:srgbClr val="333333"/>
                      </a:gs>
                    </a:gsLst>
                    <a:path path="rect">
                      <a:fillToRect l="50000" t="50000" r="50000" b="50000"/>
                    </a:path>
                  </a:gradFill>
                  <a:ln w="7600" cap="flat">
                    <a:solidFill>
                      <a:srgbClr val="292929"/>
                    </a:solidFill>
                    <a:bevel/>
                  </a:ln>
                </p:spPr>
              </p:sp>
              <p:sp>
                <p:nvSpPr>
                  <p:cNvPr id="2650" name="2649 Forma libre"/>
                  <p:cNvSpPr/>
                  <p:nvPr/>
                </p:nvSpPr>
                <p:spPr>
                  <a:xfrm>
                    <a:off x="6245576" y="1022770"/>
                    <a:ext cx="157979" cy="89646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57979" h="89646">
                        <a:moveTo>
                          <a:pt x="0" y="0"/>
                        </a:moveTo>
                        <a:lnTo>
                          <a:pt x="0" y="16914"/>
                        </a:lnTo>
                        <a:lnTo>
                          <a:pt x="157979" y="89646"/>
                        </a:lnTo>
                        <a:lnTo>
                          <a:pt x="157979" y="7357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>
                    <a:gsLst>
                      <a:gs pos="100000">
                        <a:srgbClr val="000000"/>
                      </a:gs>
                      <a:gs pos="0">
                        <a:srgbClr val="333333"/>
                      </a:gs>
                    </a:gsLst>
                    <a:path path="rect">
                      <a:fillToRect l="50000" t="50000" r="50000" b="50000"/>
                    </a:path>
                  </a:gradFill>
                  <a:ln w="7600" cap="flat">
                    <a:solidFill>
                      <a:srgbClr val="292929"/>
                    </a:solidFill>
                    <a:bevel/>
                  </a:ln>
                </p:spPr>
              </p:sp>
              <p:sp>
                <p:nvSpPr>
                  <p:cNvPr id="2651" name="2650 Forma libre"/>
                  <p:cNvSpPr/>
                  <p:nvPr/>
                </p:nvSpPr>
                <p:spPr>
                  <a:xfrm>
                    <a:off x="6246977" y="1125102"/>
                    <a:ext cx="155663" cy="87955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55663" h="87955">
                        <a:moveTo>
                          <a:pt x="0" y="0"/>
                        </a:moveTo>
                        <a:lnTo>
                          <a:pt x="0" y="16914"/>
                        </a:lnTo>
                        <a:lnTo>
                          <a:pt x="155663" y="87955"/>
                        </a:lnTo>
                        <a:lnTo>
                          <a:pt x="155663" y="7188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>
                    <a:gsLst>
                      <a:gs pos="100000">
                        <a:srgbClr val="000000"/>
                      </a:gs>
                      <a:gs pos="0">
                        <a:srgbClr val="333333"/>
                      </a:gs>
                    </a:gsLst>
                    <a:path path="rect">
                      <a:fillToRect l="50000" t="50000" r="50000" b="50000"/>
                    </a:path>
                  </a:gradFill>
                  <a:ln w="7600" cap="flat">
                    <a:solidFill>
                      <a:srgbClr val="292929"/>
                    </a:solidFill>
                    <a:bevel/>
                  </a:ln>
                </p:spPr>
              </p:sp>
              <p:sp>
                <p:nvSpPr>
                  <p:cNvPr id="2652" name="2651 Forma libre"/>
                  <p:cNvSpPr/>
                  <p:nvPr/>
                </p:nvSpPr>
                <p:spPr>
                  <a:xfrm>
                    <a:off x="6390948" y="893208"/>
                    <a:ext cx="141173" cy="75776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41173" h="75776">
                        <a:moveTo>
                          <a:pt x="0" y="0"/>
                        </a:moveTo>
                        <a:lnTo>
                          <a:pt x="336" y="14208"/>
                        </a:lnTo>
                        <a:lnTo>
                          <a:pt x="141173" y="75776"/>
                        </a:lnTo>
                        <a:lnTo>
                          <a:pt x="141173" y="6224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>
                    <a:gsLst>
                      <a:gs pos="100000">
                        <a:srgbClr val="004371"/>
                      </a:gs>
                      <a:gs pos="0">
                        <a:srgbClr val="006FBD"/>
                      </a:gs>
                    </a:gsLst>
                    <a:path path="rect">
                      <a:fillToRect l="50000" t="50000" r="50000" b="50000"/>
                    </a:path>
                  </a:gradFill>
                  <a:ln w="7600" cap="flat">
                    <a:gradFill>
                      <a:gsLst>
                        <a:gs pos="0">
                          <a:srgbClr val="00538E"/>
                        </a:gs>
                        <a:gs pos="100000">
                          <a:srgbClr val="00406E"/>
                        </a:gs>
                      </a:gsLst>
                      <a:lin ang="0" scaled="0"/>
                    </a:gradFill>
                    <a:bevel/>
                  </a:ln>
                </p:spPr>
              </p:sp>
              <p:sp>
                <p:nvSpPr>
                  <p:cNvPr id="2653" name="2652 Forma libre"/>
                  <p:cNvSpPr/>
                  <p:nvPr/>
                </p:nvSpPr>
                <p:spPr>
                  <a:xfrm>
                    <a:off x="6390950" y="988942"/>
                    <a:ext cx="142013" cy="81189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42013" h="81189">
                        <a:moveTo>
                          <a:pt x="0" y="0"/>
                        </a:moveTo>
                        <a:lnTo>
                          <a:pt x="0" y="17760"/>
                        </a:lnTo>
                        <a:lnTo>
                          <a:pt x="142013" y="81189"/>
                        </a:lnTo>
                        <a:lnTo>
                          <a:pt x="142013" y="6512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>
                    <a:gsLst>
                      <a:gs pos="100000">
                        <a:srgbClr val="004371"/>
                      </a:gs>
                      <a:gs pos="0">
                        <a:srgbClr val="006FBD"/>
                      </a:gs>
                    </a:gsLst>
                    <a:path path="rect">
                      <a:fillToRect l="50000" t="50000" r="50000" b="50000"/>
                    </a:path>
                  </a:gradFill>
                  <a:ln w="7600" cap="flat">
                    <a:gradFill>
                      <a:gsLst>
                        <a:gs pos="0">
                          <a:srgbClr val="00538E"/>
                        </a:gs>
                        <a:gs pos="100000">
                          <a:srgbClr val="00406E"/>
                        </a:gs>
                      </a:gsLst>
                      <a:lin ang="0" scaled="0"/>
                    </a:gradFill>
                    <a:bevel/>
                  </a:ln>
                </p:spPr>
              </p:sp>
              <p:sp>
                <p:nvSpPr>
                  <p:cNvPr id="2654" name="2653 Forma libre"/>
                  <p:cNvSpPr/>
                  <p:nvPr/>
                </p:nvSpPr>
                <p:spPr>
                  <a:xfrm>
                    <a:off x="6390107" y="1090428"/>
                    <a:ext cx="142853" cy="79498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42853" h="79498">
                        <a:moveTo>
                          <a:pt x="0" y="0"/>
                        </a:moveTo>
                        <a:lnTo>
                          <a:pt x="142853" y="64275"/>
                        </a:lnTo>
                        <a:lnTo>
                          <a:pt x="142853" y="79498"/>
                        </a:lnTo>
                        <a:lnTo>
                          <a:pt x="0" y="1776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>
                    <a:gsLst>
                      <a:gs pos="100000">
                        <a:srgbClr val="004371"/>
                      </a:gs>
                      <a:gs pos="0">
                        <a:srgbClr val="006FBD"/>
                      </a:gs>
                    </a:gsLst>
                    <a:path path="rect">
                      <a:fillToRect l="50000" t="50000" r="50000" b="50000"/>
                    </a:path>
                  </a:gradFill>
                  <a:ln w="7600" cap="flat">
                    <a:gradFill>
                      <a:gsLst>
                        <a:gs pos="0">
                          <a:srgbClr val="00538E"/>
                        </a:gs>
                        <a:gs pos="100000">
                          <a:srgbClr val="00406E"/>
                        </a:gs>
                      </a:gsLst>
                      <a:lin ang="0" scaled="0"/>
                    </a:gradFill>
                    <a:bevel/>
                  </a:ln>
                </p:spPr>
              </p:sp>
              <p:sp>
                <p:nvSpPr>
                  <p:cNvPr id="2655" name="2654 Forma libre"/>
                  <p:cNvSpPr/>
                  <p:nvPr/>
                </p:nvSpPr>
                <p:spPr>
                  <a:xfrm>
                    <a:off x="6390107" y="1190222"/>
                    <a:ext cx="142853" cy="82034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42853" h="82034">
                        <a:moveTo>
                          <a:pt x="0" y="0"/>
                        </a:moveTo>
                        <a:lnTo>
                          <a:pt x="142853" y="66812"/>
                        </a:lnTo>
                        <a:lnTo>
                          <a:pt x="142853" y="82034"/>
                        </a:lnTo>
                        <a:lnTo>
                          <a:pt x="0" y="1776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>
                    <a:gsLst>
                      <a:gs pos="100000">
                        <a:srgbClr val="004371"/>
                      </a:gs>
                      <a:gs pos="63000">
                        <a:srgbClr val="006FBD"/>
                      </a:gs>
                    </a:gsLst>
                    <a:path path="rect">
                      <a:fillToRect l="100000" b="100000"/>
                    </a:path>
                    <a:tileRect t="-100000" r="-100000"/>
                  </a:gradFill>
                  <a:ln w="7600" cap="flat">
                    <a:gradFill>
                      <a:gsLst>
                        <a:gs pos="0">
                          <a:srgbClr val="00538E"/>
                        </a:gs>
                        <a:gs pos="100000">
                          <a:srgbClr val="00406E"/>
                        </a:gs>
                      </a:gsLst>
                      <a:lin ang="0" scaled="0"/>
                    </a:gradFill>
                    <a:bevel/>
                  </a:ln>
                </p:spPr>
              </p:sp>
              <p:sp>
                <p:nvSpPr>
                  <p:cNvPr id="2656" name="2655 Forma libre"/>
                  <p:cNvSpPr/>
                  <p:nvPr/>
                </p:nvSpPr>
                <p:spPr>
                  <a:xfrm>
                    <a:off x="6398511" y="896591"/>
                    <a:ext cx="118652" cy="68673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18652" h="68673">
                        <a:moveTo>
                          <a:pt x="0" y="0"/>
                        </a:moveTo>
                        <a:lnTo>
                          <a:pt x="106551" y="47022"/>
                        </a:lnTo>
                        <a:lnTo>
                          <a:pt x="118652" y="68673"/>
                        </a:lnTo>
                        <a:lnTo>
                          <a:pt x="336" y="1590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40C2F2"/>
                      </a:gs>
                      <a:gs pos="75000">
                        <a:srgbClr val="45C4F3">
                          <a:alpha val="0"/>
                        </a:srgbClr>
                      </a:gs>
                    </a:gsLst>
                    <a:lin ang="5400000" scaled="0"/>
                  </a:gradFill>
                  <a:ln w="7600" cap="flat">
                    <a:noFill/>
                    <a:bevel/>
                  </a:ln>
                </p:spPr>
              </p:sp>
              <p:sp>
                <p:nvSpPr>
                  <p:cNvPr id="2657" name="2656 Forma libre"/>
                  <p:cNvSpPr/>
                  <p:nvPr/>
                </p:nvSpPr>
                <p:spPr>
                  <a:xfrm>
                    <a:off x="6396662" y="990633"/>
                    <a:ext cx="118316" cy="73070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18316" h="73070">
                        <a:moveTo>
                          <a:pt x="0" y="0"/>
                        </a:moveTo>
                        <a:lnTo>
                          <a:pt x="105543" y="48713"/>
                        </a:lnTo>
                        <a:lnTo>
                          <a:pt x="118316" y="73070"/>
                        </a:lnTo>
                        <a:lnTo>
                          <a:pt x="672" y="1962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40C2F2"/>
                      </a:gs>
                      <a:gs pos="75000">
                        <a:srgbClr val="45C4F3">
                          <a:alpha val="0"/>
                        </a:srgbClr>
                      </a:gs>
                    </a:gsLst>
                    <a:lin ang="5400000" scaled="0"/>
                  </a:gradFill>
                  <a:ln w="7600" cap="flat">
                    <a:noFill/>
                    <a:bevel/>
                  </a:ln>
                </p:spPr>
              </p:sp>
              <p:sp>
                <p:nvSpPr>
                  <p:cNvPr id="2658" name="2657 Forma libre"/>
                  <p:cNvSpPr/>
                  <p:nvPr/>
                </p:nvSpPr>
                <p:spPr>
                  <a:xfrm>
                    <a:off x="6398007" y="1093472"/>
                    <a:ext cx="118652" cy="71040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18652" h="71040">
                        <a:moveTo>
                          <a:pt x="0" y="0"/>
                        </a:moveTo>
                        <a:lnTo>
                          <a:pt x="106552" y="47360"/>
                        </a:lnTo>
                        <a:lnTo>
                          <a:pt x="118652" y="71040"/>
                        </a:lnTo>
                        <a:lnTo>
                          <a:pt x="336" y="1826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40C2F2"/>
                      </a:gs>
                      <a:gs pos="75000">
                        <a:srgbClr val="45C4F3">
                          <a:alpha val="0"/>
                        </a:srgbClr>
                      </a:gs>
                    </a:gsLst>
                    <a:lin ang="5400000" scaled="0"/>
                  </a:gradFill>
                  <a:ln w="7600" cap="flat">
                    <a:noFill/>
                    <a:bevel/>
                  </a:ln>
                </p:spPr>
              </p:sp>
              <p:sp>
                <p:nvSpPr>
                  <p:cNvPr id="2659" name="2658 Forma libre"/>
                  <p:cNvSpPr/>
                  <p:nvPr/>
                </p:nvSpPr>
                <p:spPr>
                  <a:xfrm>
                    <a:off x="6398007" y="1194813"/>
                    <a:ext cx="118652" cy="68673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18652" h="68673">
                        <a:moveTo>
                          <a:pt x="0" y="0"/>
                        </a:moveTo>
                        <a:lnTo>
                          <a:pt x="106551" y="47022"/>
                        </a:lnTo>
                        <a:lnTo>
                          <a:pt x="118652" y="68673"/>
                        </a:lnTo>
                        <a:lnTo>
                          <a:pt x="336" y="1590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>
                    <a:gsLst>
                      <a:gs pos="29000">
                        <a:srgbClr val="40C2F2">
                          <a:alpha val="78000"/>
                        </a:srgbClr>
                      </a:gs>
                      <a:gs pos="72000">
                        <a:srgbClr val="45C4F3">
                          <a:alpha val="0"/>
                        </a:srgbClr>
                      </a:gs>
                    </a:gsLst>
                    <a:lin ang="5400000" scaled="0"/>
                  </a:gradFill>
                  <a:ln w="7600" cap="flat">
                    <a:noFill/>
                    <a:bevel/>
                  </a:ln>
                </p:spPr>
              </p:sp>
              <p:sp>
                <p:nvSpPr>
                  <p:cNvPr id="2660" name="2659 Forma libre"/>
                  <p:cNvSpPr/>
                  <p:nvPr/>
                </p:nvSpPr>
                <p:spPr>
                  <a:xfrm>
                    <a:off x="6398007" y="1194812"/>
                    <a:ext cx="123022" cy="71864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23022" h="71864">
                        <a:moveTo>
                          <a:pt x="0" y="0"/>
                        </a:moveTo>
                        <a:lnTo>
                          <a:pt x="123022" y="56979"/>
                        </a:lnTo>
                        <a:lnTo>
                          <a:pt x="123022" y="71864"/>
                        </a:lnTo>
                        <a:lnTo>
                          <a:pt x="16806" y="2518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>
                    <a:gsLst>
                      <a:gs pos="7000">
                        <a:srgbClr val="40C2F2"/>
                      </a:gs>
                      <a:gs pos="41000">
                        <a:srgbClr val="45C4F3">
                          <a:alpha val="0"/>
                        </a:srgbClr>
                      </a:gs>
                    </a:gsLst>
                    <a:lin ang="11400000" scaled="0"/>
                  </a:gradFill>
                  <a:ln w="7600" cap="flat">
                    <a:noFill/>
                    <a:bevel/>
                  </a:ln>
                </p:spPr>
              </p:sp>
              <p:sp>
                <p:nvSpPr>
                  <p:cNvPr id="2661" name="2660 Forma libre"/>
                  <p:cNvSpPr/>
                  <p:nvPr/>
                </p:nvSpPr>
                <p:spPr>
                  <a:xfrm>
                    <a:off x="6400024" y="1093060"/>
                    <a:ext cx="123022" cy="71864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23022" h="71864">
                        <a:moveTo>
                          <a:pt x="0" y="0"/>
                        </a:moveTo>
                        <a:lnTo>
                          <a:pt x="123022" y="56979"/>
                        </a:lnTo>
                        <a:lnTo>
                          <a:pt x="123022" y="71864"/>
                        </a:lnTo>
                        <a:lnTo>
                          <a:pt x="16806" y="2518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40C2F2">
                          <a:alpha val="90000"/>
                        </a:srgbClr>
                      </a:gs>
                      <a:gs pos="41000">
                        <a:srgbClr val="45C4F3">
                          <a:alpha val="0"/>
                        </a:srgbClr>
                      </a:gs>
                    </a:gsLst>
                    <a:lin ang="11400000" scaled="0"/>
                  </a:gradFill>
                  <a:ln w="7600" cap="flat">
                    <a:noFill/>
                    <a:bevel/>
                  </a:ln>
                </p:spPr>
              </p:sp>
              <p:sp>
                <p:nvSpPr>
                  <p:cNvPr id="2662" name="2661 Forma libre"/>
                  <p:cNvSpPr/>
                  <p:nvPr/>
                </p:nvSpPr>
                <p:spPr>
                  <a:xfrm>
                    <a:off x="6400445" y="993604"/>
                    <a:ext cx="123022" cy="71864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23022" h="71864">
                        <a:moveTo>
                          <a:pt x="0" y="0"/>
                        </a:moveTo>
                        <a:lnTo>
                          <a:pt x="123022" y="56979"/>
                        </a:lnTo>
                        <a:lnTo>
                          <a:pt x="123022" y="71864"/>
                        </a:lnTo>
                        <a:lnTo>
                          <a:pt x="16806" y="2518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40C2F2">
                          <a:alpha val="90000"/>
                        </a:srgbClr>
                      </a:gs>
                      <a:gs pos="41000">
                        <a:srgbClr val="45C4F3">
                          <a:alpha val="0"/>
                        </a:srgbClr>
                      </a:gs>
                    </a:gsLst>
                    <a:lin ang="11400000" scaled="0"/>
                  </a:gradFill>
                  <a:ln w="7600" cap="flat">
                    <a:noFill/>
                    <a:bevel/>
                  </a:ln>
                </p:spPr>
              </p:sp>
              <p:sp>
                <p:nvSpPr>
                  <p:cNvPr id="2663" name="2662 Forma libre"/>
                  <p:cNvSpPr/>
                  <p:nvPr/>
                </p:nvSpPr>
                <p:spPr>
                  <a:xfrm>
                    <a:off x="6400445" y="895164"/>
                    <a:ext cx="123022" cy="71864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123022" h="71864">
                        <a:moveTo>
                          <a:pt x="0" y="0"/>
                        </a:moveTo>
                        <a:lnTo>
                          <a:pt x="123022" y="56979"/>
                        </a:lnTo>
                        <a:lnTo>
                          <a:pt x="123022" y="71864"/>
                        </a:lnTo>
                        <a:lnTo>
                          <a:pt x="16806" y="2518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40C2F2">
                          <a:alpha val="90000"/>
                        </a:srgbClr>
                      </a:gs>
                      <a:gs pos="41000">
                        <a:srgbClr val="45C4F3">
                          <a:alpha val="0"/>
                        </a:srgbClr>
                      </a:gs>
                    </a:gsLst>
                    <a:lin ang="11400000" scaled="0"/>
                  </a:gradFill>
                  <a:ln w="7600" cap="flat">
                    <a:noFill/>
                    <a:bevel/>
                  </a:ln>
                </p:spPr>
              </p:sp>
            </p:grpSp>
          </p:grpSp>
          <p:grpSp>
            <p:nvGrpSpPr>
              <p:cNvPr id="806" name="Highlight Cylinder"/>
              <p:cNvGrpSpPr/>
              <p:nvPr/>
            </p:nvGrpSpPr>
            <p:grpSpPr>
              <a:xfrm>
                <a:off x="6670529" y="1185362"/>
                <a:ext cx="266000" cy="368096"/>
                <a:chOff x="6670529" y="1185362"/>
                <a:chExt cx="266000" cy="368096"/>
              </a:xfrm>
            </p:grpSpPr>
            <p:sp>
              <p:nvSpPr>
                <p:cNvPr id="2665" name="Database"/>
                <p:cNvSpPr/>
                <p:nvPr/>
              </p:nvSpPr>
              <p:spPr>
                <a:xfrm>
                  <a:off x="6670529" y="1185362"/>
                  <a:ext cx="266000" cy="36809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66000" h="368096">
                      <a:moveTo>
                        <a:pt x="0" y="0"/>
                      </a:moveTo>
                      <a:lnTo>
                        <a:pt x="0" y="304256"/>
                      </a:lnTo>
                      <a:arcTo wR="133000" hR="63840" stAng="10800000" swAng="-10800000"/>
                      <a:lnTo>
                        <a:pt x="266000" y="0"/>
                      </a:lnTo>
                      <a:arcTo wR="133000" hR="63840" stAng="0" swAng="10800000"/>
                      <a:close/>
                    </a:path>
                  </a:pathLst>
                </a:custGeom>
                <a:gradFill>
                  <a:gsLst>
                    <a:gs pos="0">
                      <a:srgbClr val="B6CBF2"/>
                    </a:gs>
                    <a:gs pos="25000">
                      <a:srgbClr val="DEE7F9"/>
                    </a:gs>
                    <a:gs pos="50000">
                      <a:srgbClr val="B6CBF2"/>
                    </a:gs>
                    <a:gs pos="75000">
                      <a:srgbClr val="A0B2D5"/>
                    </a:gs>
                    <a:gs pos="100000">
                      <a:srgbClr val="AEC2E7"/>
                    </a:gs>
                  </a:gsLst>
                  <a:lin ang="0" scaled="0"/>
                </a:gradFill>
                <a:ln w="7600" cap="flat">
                  <a:solidFill>
                    <a:srgbClr val="90A1C1">
                      <a:alpha val="40000"/>
                    </a:srgbClr>
                  </a:solidFill>
                  <a:bevel/>
                </a:ln>
              </p:spPr>
            </p:sp>
            <p:sp>
              <p:nvSpPr>
                <p:cNvPr id="2666" name="2665 Forma libre"/>
                <p:cNvSpPr/>
                <p:nvPr/>
              </p:nvSpPr>
              <p:spPr>
                <a:xfrm>
                  <a:off x="6670529" y="1121522"/>
                  <a:ext cx="266000" cy="12768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66000" h="127680">
                      <a:moveTo>
                        <a:pt x="0" y="63840"/>
                      </a:moveTo>
                      <a:arcTo wR="133000" hR="63840" stAng="10800000" swAng="10800000"/>
                      <a:arcTo wR="133000" hR="63840" stAng="0" swAng="10800000"/>
                      <a:close/>
                    </a:path>
                  </a:pathLst>
                </a:custGeom>
                <a:gradFill>
                  <a:gsLst>
                    <a:gs pos="20000">
                      <a:srgbClr val="D7E2F7"/>
                    </a:gs>
                    <a:gs pos="100000">
                      <a:srgbClr val="AEC2E7"/>
                    </a:gs>
                  </a:gsLst>
                  <a:lin ang="16800000" scaled="0"/>
                </a:gradFill>
                <a:ln w="7600" cap="flat">
                  <a:solidFill>
                    <a:srgbClr val="90A1C1">
                      <a:alpha val="40000"/>
                    </a:srgbClr>
                  </a:solidFill>
                  <a:bevel/>
                </a:ln>
              </p:spPr>
            </p:sp>
          </p:grpSp>
          <p:sp>
            <p:nvSpPr>
              <p:cNvPr id="2684" name="Text 2684"/>
              <p:cNvSpPr txBox="1"/>
              <p:nvPr/>
            </p:nvSpPr>
            <p:spPr>
              <a:xfrm>
                <a:off x="5990329" y="1569053"/>
                <a:ext cx="1269200" cy="152000"/>
              </a:xfrm>
              <a:prstGeom prst="rect">
                <a:avLst/>
              </a:prstGeom>
              <a:noFill/>
            </p:spPr>
            <p:txBody>
              <a:bodyPr wrap="square" lIns="28000" tIns="18000" rIns="28000" bIns="18000" rtlCol="0" anchor="ctr"/>
              <a:lstStyle/>
              <a:p>
                <a:pPr algn="ctr"/>
                <a:r>
                  <a:rPr sz="760">
                    <a:solidFill>
                      <a:srgbClr val="000000"/>
                    </a:solidFill>
                    <a:latin typeface="Arial"/>
                  </a:rPr>
                  <a:t>Data &amp; Application servers</a:t>
                </a:r>
              </a:p>
            </p:txBody>
          </p:sp>
        </p:grpSp>
        <p:cxnSp>
          <p:nvCxnSpPr>
            <p:cNvPr id="2667" name="Line"/>
            <p:cNvCxnSpPr>
              <a:stCxn id="2611" idx="2"/>
            </p:cNvCxnSpPr>
            <p:nvPr/>
          </p:nvCxnSpPr>
          <p:spPr>
            <a:xfrm rot="-1053439">
              <a:off x="4743649" y="1284091"/>
              <a:ext cx="1537082" cy="0"/>
            </a:xfrm>
            <a:prstGeom prst="line">
              <a:avLst/>
            </a:prstGeom>
            <a:ln w="22800" cap="flat">
              <a:solidFill>
                <a:srgbClr val="335785"/>
              </a:solidFill>
              <a:bevel/>
              <a:headEnd type="triangle" w="med" len="med"/>
              <a:tailEnd type="triangle" w="med" len="med"/>
            </a:ln>
          </p:spPr>
        </p:cxnSp>
        <p:cxnSp>
          <p:nvCxnSpPr>
            <p:cNvPr id="2668" name="Line"/>
            <p:cNvCxnSpPr/>
            <p:nvPr/>
          </p:nvCxnSpPr>
          <p:spPr>
            <a:xfrm rot="-7017182">
              <a:off x="6399728" y="1921009"/>
              <a:ext cx="823796" cy="0"/>
            </a:xfrm>
            <a:prstGeom prst="line">
              <a:avLst/>
            </a:prstGeom>
            <a:ln w="22800" cap="flat">
              <a:solidFill>
                <a:srgbClr val="335785"/>
              </a:solidFill>
              <a:bevel/>
              <a:headEnd type="triangle" w="med" len="med"/>
              <a:tailEnd type="triangle" w="med" len="med"/>
            </a:ln>
          </p:spPr>
        </p:cxnSp>
        <p:sp>
          <p:nvSpPr>
            <p:cNvPr id="2685" name="Text 2685"/>
            <p:cNvSpPr txBox="1"/>
            <p:nvPr/>
          </p:nvSpPr>
          <p:spPr>
            <a:xfrm>
              <a:off x="6985452" y="809052"/>
              <a:ext cx="1216000" cy="364800"/>
            </a:xfrm>
            <a:prstGeom prst="rect">
              <a:avLst/>
            </a:prstGeom>
            <a:noFill/>
          </p:spPr>
          <p:txBody>
            <a:bodyPr wrap="square" lIns="28000" tIns="18000" rIns="28000" bIns="18000" rtlCol="0" anchor="ctr"/>
            <a:lstStyle/>
            <a:p>
              <a:pPr algn="ctr"/>
              <a:r>
                <a:rPr sz="1216" b="1">
                  <a:solidFill>
                    <a:srgbClr val="000000"/>
                  </a:solidFill>
                  <a:latin typeface="Arial"/>
                </a:rPr>
                <a:t>Corporate</a:t>
              </a:r>
            </a:p>
            <a:p>
              <a:pPr algn="ctr"/>
              <a:r>
                <a:rPr sz="1216" b="1">
                  <a:solidFill>
                    <a:srgbClr val="000000"/>
                  </a:solidFill>
                  <a:latin typeface="Arial"/>
                </a:rPr>
                <a:t>Information</a:t>
              </a:r>
            </a:p>
            <a:p>
              <a:pPr algn="ctr"/>
              <a:r>
                <a:rPr sz="1216" b="1">
                  <a:solidFill>
                    <a:srgbClr val="000000"/>
                  </a:solidFill>
                  <a:latin typeface="Arial"/>
                </a:rPr>
                <a:t>Systems</a:t>
              </a:r>
            </a:p>
          </p:txBody>
        </p:sp>
      </p:grpSp>
      <p:sp>
        <p:nvSpPr>
          <p:cNvPr id="1529" name="1528 Rectángulo"/>
          <p:cNvSpPr/>
          <p:nvPr/>
        </p:nvSpPr>
        <p:spPr>
          <a:xfrm>
            <a:off x="179512" y="188640"/>
            <a:ext cx="81369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3525" indent="-263525">
              <a:spcAft>
                <a:spcPts val="1800"/>
              </a:spcAft>
              <a:buNone/>
            </a:pPr>
            <a:r>
              <a:rPr lang="en-GB" sz="2000" b="1" u="sng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NEW ONLINE DOCUMENT PROCEDURES WEBSITE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s-ES" sz="3200" b="1" dirty="0" smtClean="0"/>
              <a:t>A GLOBAL E-SERVICES PROJECT:</a:t>
            </a:r>
            <a:br>
              <a:rPr lang="es-ES" sz="3200" b="1" dirty="0" smtClean="0"/>
            </a:br>
            <a:r>
              <a:rPr lang="es-ES" sz="3200" b="1" dirty="0" smtClean="0"/>
              <a:t>		 </a:t>
            </a:r>
            <a:r>
              <a:rPr lang="es-ES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“EASIER AND FASTER”</a:t>
            </a:r>
            <a:endParaRPr lang="es-ES" sz="32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772816"/>
            <a:ext cx="843528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b="1" dirty="0" smtClean="0"/>
              <a:t>MAIN GOALS</a:t>
            </a:r>
          </a:p>
          <a:p>
            <a:pPr marL="0" indent="0">
              <a:buNone/>
            </a:pPr>
            <a:endParaRPr lang="en-GB" sz="2800" dirty="0" smtClean="0"/>
          </a:p>
          <a:p>
            <a:pPr marL="263525" indent="-263525"/>
            <a:r>
              <a:rPr lang="en-GB" sz="2800" dirty="0" smtClean="0"/>
              <a:t>Improve relations with our citizens.</a:t>
            </a:r>
          </a:p>
          <a:p>
            <a:pPr marL="263525" indent="-263525">
              <a:spcBef>
                <a:spcPts val="0"/>
              </a:spcBef>
              <a:buNone/>
            </a:pPr>
            <a:endParaRPr lang="en-GB" sz="2800" dirty="0" smtClean="0"/>
          </a:p>
          <a:p>
            <a:pPr marL="263525" indent="-263525">
              <a:spcBef>
                <a:spcPts val="0"/>
              </a:spcBef>
            </a:pPr>
            <a:r>
              <a:rPr lang="en-GB" sz="2800" dirty="0" smtClean="0"/>
              <a:t>24 hours, 365 days open online.</a:t>
            </a:r>
          </a:p>
          <a:p>
            <a:pPr marL="263525" indent="-263525">
              <a:spcBef>
                <a:spcPts val="0"/>
              </a:spcBef>
            </a:pPr>
            <a:endParaRPr lang="en-GB" sz="2800" dirty="0" smtClean="0"/>
          </a:p>
          <a:p>
            <a:pPr marL="263525" indent="-263525">
              <a:spcBef>
                <a:spcPts val="0"/>
              </a:spcBef>
            </a:pPr>
            <a:r>
              <a:rPr lang="en-GB" sz="2800" dirty="0" smtClean="0"/>
              <a:t>Cultural change in provision of public services. Efficiency, quality and continuous improvement.</a:t>
            </a:r>
          </a:p>
          <a:p>
            <a:pPr marL="0" indent="0">
              <a:buNone/>
            </a:pPr>
            <a:endParaRPr lang="es-E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2996952"/>
            <a:ext cx="8507288" cy="2736303"/>
          </a:xfrm>
        </p:spPr>
        <p:txBody>
          <a:bodyPr>
            <a:normAutofit lnSpcReduction="10000"/>
          </a:bodyPr>
          <a:lstStyle/>
          <a:p>
            <a:pPr>
              <a:spcAft>
                <a:spcPts val="1200"/>
              </a:spcAft>
            </a:pPr>
            <a:r>
              <a:rPr lang="en-GB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New Citizen Office. Improving the citizen care.</a:t>
            </a:r>
            <a:r>
              <a:rPr lang="en-GB" dirty="0" smtClean="0"/>
              <a:t> </a:t>
            </a:r>
          </a:p>
          <a:p>
            <a:pPr>
              <a:spcAft>
                <a:spcPts val="1200"/>
              </a:spcAft>
            </a:pPr>
            <a:r>
              <a:rPr lang="en-GB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New Corporate website.</a:t>
            </a:r>
            <a:r>
              <a:rPr lang="en-GB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</a:p>
          <a:p>
            <a:pPr>
              <a:spcAft>
                <a:spcPts val="1200"/>
              </a:spcAft>
            </a:pPr>
            <a:r>
              <a:rPr lang="en-GB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New Online document procedures website.</a:t>
            </a:r>
            <a:endParaRPr lang="en-GB" b="1" dirty="0" smtClean="0"/>
          </a:p>
          <a:p>
            <a:pPr>
              <a:buNone/>
            </a:pPr>
            <a:r>
              <a:rPr lang="en-GB" dirty="0" smtClean="0"/>
              <a:t>	</a:t>
            </a:r>
            <a:endParaRPr lang="en-GB" dirty="0"/>
          </a:p>
        </p:txBody>
      </p:sp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s-ES" sz="3200" b="1" dirty="0" smtClean="0"/>
              <a:t>A GLOBAL E-SERVICES PROJECT:</a:t>
            </a:r>
            <a:br>
              <a:rPr lang="es-ES" sz="3200" b="1" dirty="0" smtClean="0"/>
            </a:br>
            <a:r>
              <a:rPr lang="es-ES" sz="3200" b="1" dirty="0" smtClean="0"/>
              <a:t>		 </a:t>
            </a:r>
            <a:r>
              <a:rPr lang="es-ES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“EASIER AND FASTER”</a:t>
            </a:r>
            <a:endParaRPr lang="es-ES" sz="32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539552" y="1772816"/>
            <a:ext cx="40475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a-ES" sz="2800" b="1" dirty="0" smtClean="0"/>
              <a:t>MAIN RELATED PROJECTS </a:t>
            </a:r>
            <a:endParaRPr lang="es-E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620688"/>
            <a:ext cx="8435280" cy="5112568"/>
          </a:xfrm>
        </p:spPr>
        <p:txBody>
          <a:bodyPr>
            <a:normAutofit/>
          </a:bodyPr>
          <a:lstStyle/>
          <a:p>
            <a:pPr marL="263525" indent="-263525">
              <a:spcAft>
                <a:spcPts val="1800"/>
              </a:spcAft>
              <a:buNone/>
            </a:pPr>
            <a:r>
              <a:rPr lang="en-GB" sz="2800" b="1" u="sng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THE CITIZEN OFFICE “easier and faster”</a:t>
            </a:r>
          </a:p>
          <a:p>
            <a:pPr marL="263525" indent="-263525">
              <a:spcAft>
                <a:spcPts val="1800"/>
              </a:spcAft>
            </a:pPr>
            <a:r>
              <a:rPr lang="en-GB" sz="2800" dirty="0" smtClean="0"/>
              <a:t>Started in </a:t>
            </a:r>
            <a:r>
              <a:rPr lang="en-GB" sz="2800" dirty="0" err="1" smtClean="0"/>
              <a:t>january</a:t>
            </a:r>
            <a:r>
              <a:rPr lang="en-GB" sz="2800" dirty="0" smtClean="0"/>
              <a:t> 2014.</a:t>
            </a:r>
          </a:p>
          <a:p>
            <a:pPr marL="263525" indent="-263525">
              <a:spcAft>
                <a:spcPts val="1800"/>
              </a:spcAft>
            </a:pPr>
            <a:r>
              <a:rPr lang="en-GB" sz="2800" dirty="0" smtClean="0"/>
              <a:t>Specialized citizen care, bringing all frontline services together in one specific area on the ground floor.</a:t>
            </a:r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endParaRPr lang="es-ES" sz="2800" dirty="0" smtClean="0"/>
          </a:p>
        </p:txBody>
      </p:sp>
      <p:pic>
        <p:nvPicPr>
          <p:cNvPr id="6" name="5 Imagen" descr="sala_espera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3645024"/>
            <a:ext cx="3780420" cy="2520280"/>
          </a:xfrm>
          <a:prstGeom prst="rect">
            <a:avLst/>
          </a:prstGeom>
        </p:spPr>
      </p:pic>
      <p:pic>
        <p:nvPicPr>
          <p:cNvPr id="9" name="8 Imagen" descr="punts_atencio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3645024"/>
            <a:ext cx="3780419" cy="2520280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6256" y="764704"/>
            <a:ext cx="1656184" cy="1412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764704"/>
            <a:ext cx="8352928" cy="5400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dirty="0" smtClean="0"/>
              <a:t>MAIN GOALS:</a:t>
            </a:r>
          </a:p>
          <a:p>
            <a:pPr marL="0" indent="0">
              <a:buNone/>
            </a:pPr>
            <a:endParaRPr lang="en-GB" sz="2800" dirty="0" smtClean="0"/>
          </a:p>
          <a:p>
            <a:pPr marL="182563" indent="-182563"/>
            <a:r>
              <a:rPr lang="en-GB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Centralization  </a:t>
            </a:r>
            <a:r>
              <a:rPr lang="en-GB" sz="2800" dirty="0" smtClean="0"/>
              <a:t>of citizen care.</a:t>
            </a:r>
          </a:p>
          <a:p>
            <a:pPr marL="182563" indent="-182563"/>
            <a:r>
              <a:rPr lang="en-GB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Increased opening times </a:t>
            </a:r>
            <a:r>
              <a:rPr lang="en-GB" sz="2800" dirty="0" smtClean="0"/>
              <a:t>over the previous system.</a:t>
            </a:r>
          </a:p>
          <a:p>
            <a:pPr marL="182563" indent="-182563"/>
            <a:r>
              <a:rPr lang="en-GB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Reduce the average waiting time</a:t>
            </a:r>
            <a:r>
              <a:rPr lang="en-GB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GB" sz="2800" dirty="0" smtClean="0"/>
              <a:t>to less than 10 minutes.</a:t>
            </a:r>
          </a:p>
          <a:p>
            <a:pPr marL="182563" indent="-182563"/>
            <a:r>
              <a:rPr lang="en-GB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Free up back office resources</a:t>
            </a:r>
            <a:r>
              <a:rPr lang="en-GB" sz="2800" b="1" dirty="0" smtClean="0"/>
              <a:t> </a:t>
            </a:r>
            <a:r>
              <a:rPr lang="en-GB" sz="2800" dirty="0" smtClean="0"/>
              <a:t>to improve internal paperwork, optimizing employees and processes.</a:t>
            </a:r>
          </a:p>
          <a:p>
            <a:pPr marL="182563" indent="-182563"/>
            <a:r>
              <a:rPr lang="en-GB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Improve relations with our citizens </a:t>
            </a:r>
            <a:r>
              <a:rPr lang="en-GB" sz="2800" dirty="0" smtClean="0"/>
              <a:t>offering better and handy services</a:t>
            </a:r>
            <a:r>
              <a:rPr lang="en-GB" sz="2800" b="1" dirty="0" smtClean="0"/>
              <a:t>.</a:t>
            </a:r>
            <a:endParaRPr lang="es-ES" sz="2800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endParaRPr lang="es-ES" sz="2800" dirty="0" smtClean="0"/>
          </a:p>
          <a:p>
            <a:pPr marL="0" indent="0">
              <a:buNone/>
            </a:pPr>
            <a:endParaRPr lang="es-ES" sz="2800" dirty="0" smtClean="0"/>
          </a:p>
          <a:p>
            <a:pPr marL="0" indent="0">
              <a:buNone/>
            </a:pPr>
            <a:endParaRPr lang="es-ES" sz="2800" dirty="0" smtClean="0"/>
          </a:p>
          <a:p>
            <a:pPr marL="0" indent="0">
              <a:buNone/>
            </a:pPr>
            <a:endParaRPr lang="es-ES" sz="2800" dirty="0" smtClean="0"/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endParaRPr lang="es-ES" sz="2800" dirty="0" smtClean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6" y="764704"/>
            <a:ext cx="1656184" cy="1412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2 Marcador de contenido"/>
          <p:cNvSpPr>
            <a:spLocks noGrp="1"/>
          </p:cNvSpPr>
          <p:nvPr>
            <p:ph idx="1"/>
          </p:nvPr>
        </p:nvSpPr>
        <p:spPr>
          <a:xfrm>
            <a:off x="467544" y="404664"/>
            <a:ext cx="6120680" cy="4536504"/>
          </a:xfrm>
        </p:spPr>
        <p:txBody>
          <a:bodyPr>
            <a:normAutofit/>
          </a:bodyPr>
          <a:lstStyle/>
          <a:p>
            <a:pPr marL="263525" indent="-263525">
              <a:spcAft>
                <a:spcPts val="1800"/>
              </a:spcAft>
              <a:buNone/>
            </a:pPr>
            <a:r>
              <a:rPr lang="en-GB" sz="2800" b="1" u="sng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THE CITIZEN OFFICE “easier and faster”</a:t>
            </a:r>
            <a:endParaRPr lang="en-GB" sz="2800" dirty="0" smtClean="0"/>
          </a:p>
          <a:p>
            <a:pPr marL="263525" indent="-263525">
              <a:spcAft>
                <a:spcPts val="1800"/>
              </a:spcAft>
            </a:pPr>
            <a:r>
              <a:rPr lang="en-GB" sz="2600" dirty="0" smtClean="0"/>
              <a:t>Implementation of a Queuing Managing System (QMS) allows us to manage and measure visits, to offer the best possible customer experience.</a:t>
            </a:r>
          </a:p>
          <a:p>
            <a:pPr marL="263525" indent="-263525">
              <a:spcAft>
                <a:spcPts val="1800"/>
              </a:spcAft>
            </a:pPr>
            <a:r>
              <a:rPr lang="en-GB" sz="2600" dirty="0" smtClean="0"/>
              <a:t>It is possible to book an appointment by phone or online.</a:t>
            </a:r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endParaRPr lang="es-ES" sz="2800" dirty="0" smtClean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6" y="548680"/>
            <a:ext cx="1656184" cy="1412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9 Imagen" descr="pantalla_tramit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4" y="4221088"/>
            <a:ext cx="3600400" cy="2400267"/>
          </a:xfrm>
          <a:prstGeom prst="rect">
            <a:avLst/>
          </a:prstGeom>
        </p:spPr>
      </p:pic>
      <p:pic>
        <p:nvPicPr>
          <p:cNvPr id="11" name="10 Imagen" descr="peu_tiquets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6200000">
            <a:off x="5964155" y="2756925"/>
            <a:ext cx="3312367" cy="2208245"/>
          </a:xfrm>
          <a:prstGeom prst="rect">
            <a:avLst/>
          </a:prstGeom>
        </p:spPr>
      </p:pic>
      <p:sp>
        <p:nvSpPr>
          <p:cNvPr id="12" name="11 CuadroTexto"/>
          <p:cNvSpPr txBox="1"/>
          <p:nvPr/>
        </p:nvSpPr>
        <p:spPr>
          <a:xfrm>
            <a:off x="4644008" y="5949280"/>
            <a:ext cx="43559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0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“</a:t>
            </a:r>
            <a:r>
              <a:rPr lang="ca-ES" sz="2000" b="1" i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we</a:t>
            </a:r>
            <a:r>
              <a:rPr lang="ca-ES" sz="20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ca-ES" sz="2000" b="1" i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have</a:t>
            </a:r>
            <a:r>
              <a:rPr lang="ca-ES" sz="20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ca-ES" sz="2000" b="1" i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removed</a:t>
            </a:r>
            <a:r>
              <a:rPr lang="ca-ES" sz="20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ca-ES" sz="2000" b="1" i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the</a:t>
            </a:r>
            <a:r>
              <a:rPr lang="ca-ES" sz="20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ca-ES" sz="2000" b="1" i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phisical</a:t>
            </a:r>
            <a:r>
              <a:rPr lang="ca-ES" sz="20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ca-ES" sz="2000" b="1" i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queue</a:t>
            </a:r>
            <a:r>
              <a:rPr lang="ca-ES" sz="20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!”</a:t>
            </a:r>
            <a:endParaRPr lang="es-ES" sz="2000" b="1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2 Marcador de contenido"/>
          <p:cNvSpPr>
            <a:spLocks noGrp="1"/>
          </p:cNvSpPr>
          <p:nvPr>
            <p:ph idx="1"/>
          </p:nvPr>
        </p:nvSpPr>
        <p:spPr>
          <a:xfrm>
            <a:off x="467544" y="476672"/>
            <a:ext cx="8352928" cy="5400600"/>
          </a:xfrm>
        </p:spPr>
        <p:txBody>
          <a:bodyPr>
            <a:normAutofit/>
          </a:bodyPr>
          <a:lstStyle/>
          <a:p>
            <a:pPr marL="263525" indent="-263525">
              <a:spcAft>
                <a:spcPts val="1800"/>
              </a:spcAft>
              <a:buNone/>
            </a:pPr>
            <a:r>
              <a:rPr lang="en-GB" sz="2800" b="1" u="sng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THE CITIZEN OFFICE “easier and faster”</a:t>
            </a:r>
          </a:p>
          <a:p>
            <a:pPr marL="263525" indent="-263525">
              <a:spcAft>
                <a:spcPts val="1800"/>
              </a:spcAft>
              <a:buNone/>
            </a:pPr>
            <a:r>
              <a:rPr lang="en-GB" sz="2800" b="1" dirty="0" smtClean="0"/>
              <a:t>FACTS:</a:t>
            </a:r>
            <a:endParaRPr lang="en-GB" sz="2800" dirty="0" smtClean="0"/>
          </a:p>
          <a:p>
            <a:pPr marL="263525" indent="-263525">
              <a:spcAft>
                <a:spcPts val="1800"/>
              </a:spcAft>
            </a:pPr>
            <a:r>
              <a:rPr lang="en-GB" sz="2600" dirty="0" smtClean="0"/>
              <a:t>A total of 33.300 visitors used the services of the citizen office last year.</a:t>
            </a:r>
          </a:p>
          <a:p>
            <a:pPr marL="263525" indent="-263525">
              <a:spcAft>
                <a:spcPts val="1800"/>
              </a:spcAft>
            </a:pPr>
            <a:r>
              <a:rPr lang="en-GB" sz="2600" dirty="0" smtClean="0"/>
              <a:t>The average citizen waiting time remained 80% below ten minutes in most cases.</a:t>
            </a:r>
          </a:p>
          <a:p>
            <a:pPr marL="263525" indent="-263525">
              <a:spcAft>
                <a:spcPts val="1800"/>
              </a:spcAft>
            </a:pPr>
            <a:r>
              <a:rPr lang="en-GB" sz="2600" dirty="0" smtClean="0"/>
              <a:t>The results of customer satisfaction surveys are highly satisfactory (89% total satisfaction on average).</a:t>
            </a:r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endParaRPr lang="es-ES" sz="2800" dirty="0" smtClean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6" y="548680"/>
            <a:ext cx="1656184" cy="1412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39552" y="404664"/>
            <a:ext cx="8435280" cy="5184576"/>
          </a:xfrm>
        </p:spPr>
        <p:txBody>
          <a:bodyPr>
            <a:normAutofit lnSpcReduction="10000"/>
          </a:bodyPr>
          <a:lstStyle/>
          <a:p>
            <a:pPr marL="263525" indent="-263525">
              <a:spcAft>
                <a:spcPts val="1800"/>
              </a:spcAft>
              <a:buNone/>
            </a:pPr>
            <a:r>
              <a:rPr lang="en-GB" sz="2800" b="1" u="sng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NEW CORPORATE WEBSITE</a:t>
            </a:r>
          </a:p>
          <a:p>
            <a:pPr marL="263525" indent="-263525">
              <a:spcAft>
                <a:spcPts val="1800"/>
              </a:spcAft>
            </a:pPr>
            <a:r>
              <a:rPr lang="en-GB" sz="2800" dirty="0" smtClean="0"/>
              <a:t>Started in </a:t>
            </a:r>
            <a:r>
              <a:rPr lang="en-GB" sz="2800" dirty="0" err="1" smtClean="0"/>
              <a:t>october</a:t>
            </a:r>
            <a:r>
              <a:rPr lang="en-GB" sz="2800" dirty="0" smtClean="0"/>
              <a:t> 2014.</a:t>
            </a:r>
          </a:p>
          <a:p>
            <a:pPr marL="263525" indent="-263525">
              <a:spcAft>
                <a:spcPts val="1800"/>
              </a:spcAft>
            </a:pPr>
            <a:r>
              <a:rPr lang="en-GB" sz="2800" dirty="0" smtClean="0"/>
              <a:t>Is the official information source of the municipality, linked to state e-government platforms and own document procedures website.</a:t>
            </a:r>
          </a:p>
          <a:p>
            <a:pPr marL="263525" indent="-263525">
              <a:spcAft>
                <a:spcPts val="1800"/>
              </a:spcAft>
            </a:pPr>
            <a:r>
              <a:rPr lang="en-GB" sz="2800" dirty="0" smtClean="0"/>
              <a:t>Responsive, multi device and browser-independent design, for maximum users compatibility.</a:t>
            </a:r>
          </a:p>
          <a:p>
            <a:pPr marL="263525" indent="-263525">
              <a:spcAft>
                <a:spcPts val="1800"/>
              </a:spcAft>
            </a:pPr>
            <a:r>
              <a:rPr lang="en-GB" sz="2800" dirty="0" smtClean="0"/>
              <a:t>Collaborative content management: all departments participate in the content creation.</a:t>
            </a:r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endParaRPr lang="es-ES" sz="2800" dirty="0" smtClean="0"/>
          </a:p>
        </p:txBody>
      </p:sp>
      <p:sp>
        <p:nvSpPr>
          <p:cNvPr id="7" name="6 CuadroTexto"/>
          <p:cNvSpPr txBox="1"/>
          <p:nvPr/>
        </p:nvSpPr>
        <p:spPr>
          <a:xfrm>
            <a:off x="2771800" y="5589240"/>
            <a:ext cx="53285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dirty="0" smtClean="0">
                <a:solidFill>
                  <a:srgbClr val="C00000"/>
                </a:solidFill>
              </a:rPr>
              <a:t>http://www.igualada.cat</a:t>
            </a:r>
            <a:endParaRPr lang="es-ES" sz="4000" dirty="0">
              <a:solidFill>
                <a:srgbClr val="C00000"/>
              </a:solidFill>
            </a:endParaRPr>
          </a:p>
        </p:txBody>
      </p:sp>
      <p:pic>
        <p:nvPicPr>
          <p:cNvPr id="1026" name="Picture 2" descr="C:\Users\Santi\Desktop\11731432-mano-y-la-ilustraci-n-se-alar-con-el-ded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5445224"/>
            <a:ext cx="1600200" cy="1285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611560" y="188640"/>
            <a:ext cx="42159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63525" indent="-263525">
              <a:spcAft>
                <a:spcPts val="1800"/>
              </a:spcAft>
              <a:buNone/>
            </a:pPr>
            <a:r>
              <a:rPr lang="en-GB" sz="2800" b="1" u="sng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NEW CORPORATE WEBSITE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1331640" y="5733256"/>
            <a:ext cx="6696744" cy="923330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s-E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MAIN AREA: </a:t>
            </a:r>
            <a:r>
              <a:rPr lang="es-ES" dirty="0" err="1" smtClean="0"/>
              <a:t>access</a:t>
            </a:r>
            <a:r>
              <a:rPr lang="es-ES" dirty="0" smtClean="0"/>
              <a:t> </a:t>
            </a:r>
            <a:r>
              <a:rPr lang="es-ES" dirty="0" err="1" smtClean="0"/>
              <a:t>to</a:t>
            </a:r>
            <a:r>
              <a:rPr lang="es-ES" dirty="0" smtClean="0"/>
              <a:t> general </a:t>
            </a:r>
            <a:r>
              <a:rPr lang="es-ES" dirty="0" err="1" smtClean="0"/>
              <a:t>city</a:t>
            </a:r>
            <a:r>
              <a:rPr lang="es-ES" dirty="0" smtClean="0"/>
              <a:t> </a:t>
            </a:r>
            <a:r>
              <a:rPr lang="es-ES" dirty="0" err="1" smtClean="0"/>
              <a:t>information</a:t>
            </a:r>
            <a:r>
              <a:rPr lang="es-ES" dirty="0" smtClean="0"/>
              <a:t>: </a:t>
            </a:r>
            <a:r>
              <a:rPr lang="es-ES" dirty="0" err="1" smtClean="0"/>
              <a:t>tourism</a:t>
            </a:r>
            <a:r>
              <a:rPr lang="es-ES" dirty="0" smtClean="0"/>
              <a:t>, </a:t>
            </a:r>
            <a:r>
              <a:rPr lang="es-ES" dirty="0" err="1" smtClean="0"/>
              <a:t>public</a:t>
            </a:r>
            <a:r>
              <a:rPr lang="es-ES" dirty="0" smtClean="0"/>
              <a:t> </a:t>
            </a:r>
            <a:r>
              <a:rPr lang="es-ES" dirty="0" err="1" smtClean="0"/>
              <a:t>buildings</a:t>
            </a:r>
            <a:r>
              <a:rPr lang="es-ES" dirty="0" smtClean="0"/>
              <a:t>, </a:t>
            </a:r>
            <a:r>
              <a:rPr lang="es-ES" dirty="0" err="1" smtClean="0"/>
              <a:t>official</a:t>
            </a:r>
            <a:r>
              <a:rPr lang="es-ES" dirty="0" smtClean="0"/>
              <a:t> </a:t>
            </a:r>
            <a:r>
              <a:rPr lang="es-ES" dirty="0" err="1" smtClean="0"/>
              <a:t>information</a:t>
            </a:r>
            <a:r>
              <a:rPr lang="es-ES" dirty="0" smtClean="0"/>
              <a:t> and links </a:t>
            </a:r>
            <a:r>
              <a:rPr lang="es-ES" dirty="0" err="1" smtClean="0"/>
              <a:t>to</a:t>
            </a:r>
            <a:r>
              <a:rPr lang="es-ES" dirty="0" smtClean="0"/>
              <a:t> </a:t>
            </a:r>
            <a:r>
              <a:rPr lang="es-ES" dirty="0" err="1" smtClean="0"/>
              <a:t>catalog</a:t>
            </a:r>
            <a:r>
              <a:rPr lang="es-ES" dirty="0" smtClean="0"/>
              <a:t> </a:t>
            </a:r>
            <a:r>
              <a:rPr lang="es-ES" dirty="0" err="1" smtClean="0"/>
              <a:t>services</a:t>
            </a:r>
            <a:r>
              <a:rPr lang="es-ES" dirty="0" smtClean="0"/>
              <a:t> and </a:t>
            </a:r>
            <a:r>
              <a:rPr lang="es-ES" dirty="0" err="1" smtClean="0"/>
              <a:t>document</a:t>
            </a:r>
            <a:r>
              <a:rPr lang="es-ES" dirty="0" smtClean="0"/>
              <a:t> </a:t>
            </a:r>
            <a:r>
              <a:rPr lang="es-ES" dirty="0" err="1" smtClean="0"/>
              <a:t>procedures</a:t>
            </a:r>
            <a:r>
              <a:rPr lang="es-ES" dirty="0" smtClean="0"/>
              <a:t> </a:t>
            </a:r>
            <a:r>
              <a:rPr lang="es-ES" dirty="0" err="1" smtClean="0"/>
              <a:t>website</a:t>
            </a:r>
            <a:r>
              <a:rPr lang="es-ES" dirty="0" smtClean="0"/>
              <a:t>.</a:t>
            </a:r>
            <a:endParaRPr lang="es-E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836712"/>
            <a:ext cx="8099652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904</TotalTime>
  <Words>578</Words>
  <Application>Microsoft Office PowerPoint</Application>
  <PresentationFormat>Presentació en pantalla (4:3)</PresentationFormat>
  <Paragraphs>93</Paragraphs>
  <Slides>16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Títols de les diapositives</vt:lpstr>
      </vt:variant>
      <vt:variant>
        <vt:i4>16</vt:i4>
      </vt:variant>
    </vt:vector>
  </HeadingPairs>
  <TitlesOfParts>
    <vt:vector size="17" baseType="lpstr">
      <vt:lpstr>Tema de Office</vt:lpstr>
      <vt:lpstr>MUNICIPAL E-SERVICES AND THEIR ROLE IN GLOBALIZATION</vt:lpstr>
      <vt:lpstr>A GLOBAL E-SERVICES PROJECT:    “EASIER AND FASTER”</vt:lpstr>
      <vt:lpstr>A GLOBAL E-SERVICES PROJECT:    “EASIER AND FASTER”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IGUALADA</dc:title>
  <dc:creator>RAQUEL RG. GARCIA</dc:creator>
  <cp:lastModifiedBy>carbassam</cp:lastModifiedBy>
  <cp:revision>155</cp:revision>
  <dcterms:created xsi:type="dcterms:W3CDTF">2015-07-22T06:27:04Z</dcterms:created>
  <dcterms:modified xsi:type="dcterms:W3CDTF">2015-08-20T10:01:33Z</dcterms:modified>
</cp:coreProperties>
</file>