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5" r:id="rId3"/>
    <p:sldId id="336" r:id="rId4"/>
    <p:sldId id="347" r:id="rId5"/>
    <p:sldId id="338" r:id="rId6"/>
    <p:sldId id="340" r:id="rId7"/>
    <p:sldId id="331" r:id="rId8"/>
    <p:sldId id="348" r:id="rId9"/>
    <p:sldId id="349" r:id="rId10"/>
    <p:sldId id="339" r:id="rId11"/>
    <p:sldId id="337" r:id="rId12"/>
    <p:sldId id="335" r:id="rId13"/>
    <p:sldId id="341" r:id="rId14"/>
    <p:sldId id="342" r:id="rId15"/>
    <p:sldId id="350" r:id="rId16"/>
    <p:sldId id="343" r:id="rId17"/>
    <p:sldId id="344" r:id="rId18"/>
    <p:sldId id="290" r:id="rId19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0D0D"/>
    <a:srgbClr val="F2F2F2"/>
    <a:srgbClr val="DEC8EE"/>
    <a:srgbClr val="FFABAB"/>
    <a:srgbClr val="B52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4" autoAdjust="0"/>
    <p:restoredTop sz="94660" autoAdjust="0"/>
  </p:normalViewPr>
  <p:slideViewPr>
    <p:cSldViewPr snapToGrid="0">
      <p:cViewPr varScale="1">
        <p:scale>
          <a:sx n="97" d="100"/>
          <a:sy n="97" d="100"/>
        </p:scale>
        <p:origin x="-776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D882E-70D9-41FE-AAA8-81AE03BFDA87}" type="datetimeFigureOut">
              <a:rPr lang="pt-PT" smtClean="0"/>
              <a:t>16/04/19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7DCDA-29E3-40A1-8700-23F07486DCF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55093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F501D-59E0-46B8-847A-A8939C289BC4}" type="datetimeFigureOut">
              <a:rPr lang="pt-PT" smtClean="0"/>
              <a:t>16/04/19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7336-F6D0-41E0-A957-6B1ED1C5E49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1861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F501D-59E0-46B8-847A-A8939C289BC4}" type="datetimeFigureOut">
              <a:rPr lang="pt-PT" smtClean="0"/>
              <a:t>16/04/19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7336-F6D0-41E0-A957-6B1ED1C5E49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93584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F501D-59E0-46B8-847A-A8939C289BC4}" type="datetimeFigureOut">
              <a:rPr lang="pt-PT" smtClean="0"/>
              <a:t>16/04/19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7336-F6D0-41E0-A957-6B1ED1C5E49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50605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F501D-59E0-46B8-847A-A8939C289BC4}" type="datetimeFigureOut">
              <a:rPr lang="pt-PT" smtClean="0"/>
              <a:t>16/04/19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7336-F6D0-41E0-A957-6B1ED1C5E49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53607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F501D-59E0-46B8-847A-A8939C289BC4}" type="datetimeFigureOut">
              <a:rPr lang="pt-PT" smtClean="0"/>
              <a:t>16/04/19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7336-F6D0-41E0-A957-6B1ED1C5E49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81428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F501D-59E0-46B8-847A-A8939C289BC4}" type="datetimeFigureOut">
              <a:rPr lang="pt-PT" smtClean="0"/>
              <a:t>16/04/19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7336-F6D0-41E0-A957-6B1ED1C5E49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6477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F501D-59E0-46B8-847A-A8939C289BC4}" type="datetimeFigureOut">
              <a:rPr lang="pt-PT" smtClean="0"/>
              <a:t>16/04/19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7336-F6D0-41E0-A957-6B1ED1C5E49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04466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F501D-59E0-46B8-847A-A8939C289BC4}" type="datetimeFigureOut">
              <a:rPr lang="pt-PT" smtClean="0"/>
              <a:t>16/04/19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7336-F6D0-41E0-A957-6B1ED1C5E49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0939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F501D-59E0-46B8-847A-A8939C289BC4}" type="datetimeFigureOut">
              <a:rPr lang="pt-PT" smtClean="0"/>
              <a:t>16/04/19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7336-F6D0-41E0-A957-6B1ED1C5E49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21342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F501D-59E0-46B8-847A-A8939C289BC4}" type="datetimeFigureOut">
              <a:rPr lang="pt-PT" smtClean="0"/>
              <a:t>16/04/19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7336-F6D0-41E0-A957-6B1ED1C5E49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2083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F501D-59E0-46B8-847A-A8939C289BC4}" type="datetimeFigureOut">
              <a:rPr lang="pt-PT" smtClean="0"/>
              <a:t>16/04/19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7336-F6D0-41E0-A957-6B1ED1C5E49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46022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501D-59E0-46B8-847A-A8939C289BC4}" type="datetimeFigureOut">
              <a:rPr lang="pt-PT" smtClean="0"/>
              <a:t>16/04/19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07336-F6D0-41E0-A957-6B1ED1C5E49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342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3" b="183"/>
          <a:stretch/>
        </p:blipFill>
        <p:spPr>
          <a:xfrm>
            <a:off x="0" y="-16043"/>
            <a:ext cx="12192000" cy="6898257"/>
          </a:xfrm>
          <a:prstGeom prst="rect">
            <a:avLst/>
          </a:prstGeom>
        </p:spPr>
      </p:pic>
      <p:sp>
        <p:nvSpPr>
          <p:cNvPr id="5" name="Retângulo arredondado 4"/>
          <p:cNvSpPr/>
          <p:nvPr/>
        </p:nvSpPr>
        <p:spPr>
          <a:xfrm>
            <a:off x="-16042" y="5277853"/>
            <a:ext cx="12208042" cy="1604362"/>
          </a:xfrm>
          <a:prstGeom prst="roundRect">
            <a:avLst/>
          </a:prstGeom>
          <a:solidFill>
            <a:schemeClr val="tx1">
              <a:lumMod val="95000"/>
              <a:lumOff val="5000"/>
              <a:alpha val="69804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b="1" dirty="0"/>
              <a:t> </a:t>
            </a:r>
            <a:r>
              <a:rPr lang="pt-PT" sz="4400" b="1" dirty="0" smtClean="0"/>
              <a:t>O Futuro da Europa?</a:t>
            </a:r>
          </a:p>
          <a:p>
            <a:pPr algn="ctr"/>
            <a:r>
              <a:rPr lang="pt-PT" sz="2800" b="1" dirty="0" smtClean="0"/>
              <a:t>Pedro Dominguinhos </a:t>
            </a:r>
            <a:r>
              <a:rPr lang="en-US" sz="2800" b="1" dirty="0" smtClean="0"/>
              <a:t>–</a:t>
            </a:r>
            <a:r>
              <a:rPr lang="pt-PT" sz="2800" b="1" dirty="0" smtClean="0"/>
              <a:t> Polit</a:t>
            </a:r>
            <a:r>
              <a:rPr lang="pt-PT" sz="2800" b="1" dirty="0" smtClean="0"/>
              <a:t>écnico de Setúbal </a:t>
            </a:r>
            <a:r>
              <a:rPr lang="en-US" sz="2800" b="1" dirty="0" smtClean="0"/>
              <a:t>–</a:t>
            </a:r>
            <a:r>
              <a:rPr lang="pt-PT" sz="2800" b="1" dirty="0" smtClean="0"/>
              <a:t> </a:t>
            </a:r>
            <a:r>
              <a:rPr lang="pt-PT" sz="2800" b="1" dirty="0" err="1" smtClean="0"/>
              <a:t>presidente@ips.pt</a:t>
            </a:r>
            <a:endParaRPr lang="pt-PT" sz="24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87"/>
          <a:stretch/>
        </p:blipFill>
        <p:spPr>
          <a:xfrm>
            <a:off x="157443" y="117548"/>
            <a:ext cx="2633883" cy="150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1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6019727"/>
            <a:ext cx="12853659" cy="859128"/>
            <a:chOff x="0" y="6420982"/>
            <a:chExt cx="12853659" cy="859128"/>
          </a:xfrm>
        </p:grpSpPr>
        <p:sp>
          <p:nvSpPr>
            <p:cNvPr id="10" name="Retângulo arredondado 7"/>
            <p:cNvSpPr/>
            <p:nvPr/>
          </p:nvSpPr>
          <p:spPr>
            <a:xfrm>
              <a:off x="0" y="6420982"/>
              <a:ext cx="12192000" cy="859128"/>
            </a:xfrm>
            <a:prstGeom prst="roundRect">
              <a:avLst>
                <a:gd name="adj" fmla="val 3121"/>
              </a:avLst>
            </a:prstGeom>
            <a:solidFill>
              <a:schemeClr val="tx1">
                <a:lumMod val="95000"/>
                <a:lumOff val="5000"/>
                <a:alpha val="69804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O </a:t>
              </a:r>
              <a:r>
                <a:rPr lang="en-US" sz="2400" dirty="0" err="1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Futuro</a:t>
              </a:r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 da Europa?</a:t>
              </a:r>
              <a:endParaRPr lang="en-US" sz="2400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  <p:pic>
          <p:nvPicPr>
            <p:cNvPr id="11" name="Imagem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459"/>
            <a:stretch/>
          </p:blipFill>
          <p:spPr>
            <a:xfrm>
              <a:off x="10752144" y="6420982"/>
              <a:ext cx="2101515" cy="844942"/>
            </a:xfrm>
            <a:prstGeom prst="rect">
              <a:avLst/>
            </a:prstGeom>
          </p:spPr>
        </p:pic>
      </p:grpSp>
      <p:pic>
        <p:nvPicPr>
          <p:cNvPr id="2" name="Picture 1" descr="Satisfaction_Democrac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4" y="254000"/>
            <a:ext cx="10856608" cy="565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6019727"/>
            <a:ext cx="12853659" cy="859128"/>
            <a:chOff x="0" y="6420982"/>
            <a:chExt cx="12853659" cy="859128"/>
          </a:xfrm>
        </p:grpSpPr>
        <p:sp>
          <p:nvSpPr>
            <p:cNvPr id="10" name="Retângulo arredondado 7"/>
            <p:cNvSpPr/>
            <p:nvPr/>
          </p:nvSpPr>
          <p:spPr>
            <a:xfrm>
              <a:off x="0" y="6420982"/>
              <a:ext cx="12192000" cy="859128"/>
            </a:xfrm>
            <a:prstGeom prst="roundRect">
              <a:avLst>
                <a:gd name="adj" fmla="val 3121"/>
              </a:avLst>
            </a:prstGeom>
            <a:solidFill>
              <a:schemeClr val="tx1">
                <a:lumMod val="95000"/>
                <a:lumOff val="5000"/>
                <a:alpha val="69804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O </a:t>
              </a:r>
              <a:r>
                <a:rPr lang="en-US" sz="2400" dirty="0" err="1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Futuro</a:t>
              </a:r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 da Europa?</a:t>
              </a:r>
              <a:endParaRPr lang="en-US" sz="2400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  <p:pic>
          <p:nvPicPr>
            <p:cNvPr id="11" name="Imagem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459"/>
            <a:stretch/>
          </p:blipFill>
          <p:spPr>
            <a:xfrm>
              <a:off x="10752144" y="6420982"/>
              <a:ext cx="2101515" cy="844942"/>
            </a:xfrm>
            <a:prstGeom prst="rect">
              <a:avLst/>
            </a:prstGeom>
          </p:spPr>
        </p:pic>
      </p:grpSp>
      <p:pic>
        <p:nvPicPr>
          <p:cNvPr id="2" name="Picture 1" descr="Feeling_EU_Fu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66" y="254000"/>
            <a:ext cx="10869700" cy="566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78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19727"/>
            <a:ext cx="12853659" cy="859128"/>
            <a:chOff x="0" y="6420982"/>
            <a:chExt cx="12853659" cy="859128"/>
          </a:xfrm>
        </p:grpSpPr>
        <p:sp>
          <p:nvSpPr>
            <p:cNvPr id="28" name="Retângulo arredondado 7"/>
            <p:cNvSpPr/>
            <p:nvPr/>
          </p:nvSpPr>
          <p:spPr>
            <a:xfrm>
              <a:off x="0" y="6420982"/>
              <a:ext cx="12192000" cy="859128"/>
            </a:xfrm>
            <a:prstGeom prst="roundRect">
              <a:avLst>
                <a:gd name="adj" fmla="val 3121"/>
              </a:avLst>
            </a:prstGeom>
            <a:solidFill>
              <a:schemeClr val="tx1">
                <a:lumMod val="95000"/>
                <a:lumOff val="5000"/>
                <a:alpha val="69804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O </a:t>
              </a:r>
              <a:r>
                <a:rPr lang="en-US" sz="2400" dirty="0" err="1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Futuro</a:t>
              </a:r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 da Europa?</a:t>
              </a:r>
              <a:endParaRPr lang="en-US" sz="2400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  <p:pic>
          <p:nvPicPr>
            <p:cNvPr id="29" name="Imagem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459"/>
            <a:stretch/>
          </p:blipFill>
          <p:spPr>
            <a:xfrm>
              <a:off x="10752144" y="6420982"/>
              <a:ext cx="2101515" cy="84494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207" y="576137"/>
            <a:ext cx="6388934" cy="523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21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6019727"/>
            <a:ext cx="12853659" cy="859128"/>
            <a:chOff x="0" y="6420982"/>
            <a:chExt cx="12853659" cy="859128"/>
          </a:xfrm>
        </p:grpSpPr>
        <p:sp>
          <p:nvSpPr>
            <p:cNvPr id="10" name="Retângulo arredondado 7"/>
            <p:cNvSpPr/>
            <p:nvPr/>
          </p:nvSpPr>
          <p:spPr>
            <a:xfrm>
              <a:off x="0" y="6420982"/>
              <a:ext cx="12192000" cy="859128"/>
            </a:xfrm>
            <a:prstGeom prst="roundRect">
              <a:avLst>
                <a:gd name="adj" fmla="val 3121"/>
              </a:avLst>
            </a:prstGeom>
            <a:solidFill>
              <a:schemeClr val="tx1">
                <a:lumMod val="95000"/>
                <a:lumOff val="5000"/>
                <a:alpha val="69804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O </a:t>
              </a:r>
              <a:r>
                <a:rPr lang="en-US" sz="2400" dirty="0" err="1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Futuro</a:t>
              </a:r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 da Europa?</a:t>
              </a:r>
              <a:endParaRPr lang="en-US" sz="2400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  <p:pic>
          <p:nvPicPr>
            <p:cNvPr id="11" name="Imagem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459"/>
            <a:stretch/>
          </p:blipFill>
          <p:spPr>
            <a:xfrm>
              <a:off x="10752144" y="6420982"/>
              <a:ext cx="2101515" cy="84494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549" y="972199"/>
            <a:ext cx="7295970" cy="5051056"/>
          </a:xfrm>
          <a:prstGeom prst="rect">
            <a:avLst/>
          </a:prstGeom>
        </p:spPr>
      </p:pic>
      <p:sp>
        <p:nvSpPr>
          <p:cNvPr id="6" name="Retângulo arredondado 9"/>
          <p:cNvSpPr/>
          <p:nvPr/>
        </p:nvSpPr>
        <p:spPr>
          <a:xfrm>
            <a:off x="1330671" y="117845"/>
            <a:ext cx="9638630" cy="724365"/>
          </a:xfrm>
          <a:prstGeom prst="roundRect">
            <a:avLst/>
          </a:prstGeom>
          <a:solidFill>
            <a:srgbClr val="0D0D0D">
              <a:alpha val="3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Refugiados e Imigraç</a:t>
            </a:r>
            <a:r>
              <a:rPr lang="pt-PT" sz="4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ão</a:t>
            </a:r>
            <a:endParaRPr lang="pt-PT" sz="4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439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6019727"/>
            <a:ext cx="12853659" cy="859128"/>
            <a:chOff x="0" y="6420982"/>
            <a:chExt cx="12853659" cy="859128"/>
          </a:xfrm>
        </p:grpSpPr>
        <p:sp>
          <p:nvSpPr>
            <p:cNvPr id="10" name="Retângulo arredondado 7"/>
            <p:cNvSpPr/>
            <p:nvPr/>
          </p:nvSpPr>
          <p:spPr>
            <a:xfrm>
              <a:off x="0" y="6420982"/>
              <a:ext cx="12192000" cy="859128"/>
            </a:xfrm>
            <a:prstGeom prst="roundRect">
              <a:avLst>
                <a:gd name="adj" fmla="val 3121"/>
              </a:avLst>
            </a:prstGeom>
            <a:solidFill>
              <a:schemeClr val="tx1">
                <a:lumMod val="95000"/>
                <a:lumOff val="5000"/>
                <a:alpha val="69804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O </a:t>
              </a:r>
              <a:r>
                <a:rPr lang="en-US" sz="2400" dirty="0" err="1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Futuro</a:t>
              </a:r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 da Europa?</a:t>
              </a:r>
              <a:endParaRPr lang="en-US" sz="2400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  <p:pic>
          <p:nvPicPr>
            <p:cNvPr id="11" name="Imagem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459"/>
            <a:stretch/>
          </p:blipFill>
          <p:spPr>
            <a:xfrm>
              <a:off x="10752144" y="6420982"/>
              <a:ext cx="2101515" cy="844942"/>
            </a:xfrm>
            <a:prstGeom prst="rect">
              <a:avLst/>
            </a:prstGeom>
          </p:spPr>
        </p:pic>
      </p:grpSp>
      <p:sp>
        <p:nvSpPr>
          <p:cNvPr id="8" name="Retângulo arredondado 9"/>
          <p:cNvSpPr/>
          <p:nvPr/>
        </p:nvSpPr>
        <p:spPr>
          <a:xfrm>
            <a:off x="1330671" y="65469"/>
            <a:ext cx="9638630" cy="724365"/>
          </a:xfrm>
          <a:prstGeom prst="roundRect">
            <a:avLst/>
          </a:prstGeom>
          <a:solidFill>
            <a:srgbClr val="0D0D0D">
              <a:alpha val="3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Extremismo</a:t>
            </a:r>
            <a:endParaRPr lang="pt-PT" sz="4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626" y="1166957"/>
            <a:ext cx="5825976" cy="417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20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6019727"/>
            <a:ext cx="12853659" cy="859128"/>
            <a:chOff x="0" y="6420982"/>
            <a:chExt cx="12853659" cy="859128"/>
          </a:xfrm>
        </p:grpSpPr>
        <p:sp>
          <p:nvSpPr>
            <p:cNvPr id="10" name="Retângulo arredondado 7"/>
            <p:cNvSpPr/>
            <p:nvPr/>
          </p:nvSpPr>
          <p:spPr>
            <a:xfrm>
              <a:off x="0" y="6420982"/>
              <a:ext cx="12192000" cy="859128"/>
            </a:xfrm>
            <a:prstGeom prst="roundRect">
              <a:avLst>
                <a:gd name="adj" fmla="val 3121"/>
              </a:avLst>
            </a:prstGeom>
            <a:solidFill>
              <a:schemeClr val="tx1">
                <a:lumMod val="95000"/>
                <a:lumOff val="5000"/>
                <a:alpha val="69804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O </a:t>
              </a:r>
              <a:r>
                <a:rPr lang="en-US" sz="2400" dirty="0" err="1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Futuro</a:t>
              </a:r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 da Europa?</a:t>
              </a:r>
              <a:endParaRPr lang="en-US" sz="2400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  <p:pic>
          <p:nvPicPr>
            <p:cNvPr id="11" name="Imagem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459"/>
            <a:stretch/>
          </p:blipFill>
          <p:spPr>
            <a:xfrm>
              <a:off x="10752144" y="6420982"/>
              <a:ext cx="2101515" cy="844942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981" y="834257"/>
            <a:ext cx="6035449" cy="5108468"/>
          </a:xfrm>
          <a:prstGeom prst="rect">
            <a:avLst/>
          </a:prstGeom>
        </p:spPr>
      </p:pic>
      <p:sp>
        <p:nvSpPr>
          <p:cNvPr id="8" name="Retângulo arredondado 9"/>
          <p:cNvSpPr/>
          <p:nvPr/>
        </p:nvSpPr>
        <p:spPr>
          <a:xfrm>
            <a:off x="1330671" y="65469"/>
            <a:ext cx="9638630" cy="724365"/>
          </a:xfrm>
          <a:prstGeom prst="roundRect">
            <a:avLst/>
          </a:prstGeom>
          <a:solidFill>
            <a:srgbClr val="0D0D0D">
              <a:alpha val="3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Desemprego Jovem</a:t>
            </a:r>
            <a:endParaRPr lang="pt-PT" sz="4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97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6019727"/>
            <a:ext cx="12853659" cy="859128"/>
            <a:chOff x="0" y="6420982"/>
            <a:chExt cx="12853659" cy="859128"/>
          </a:xfrm>
        </p:grpSpPr>
        <p:sp>
          <p:nvSpPr>
            <p:cNvPr id="10" name="Retângulo arredondado 7"/>
            <p:cNvSpPr/>
            <p:nvPr/>
          </p:nvSpPr>
          <p:spPr>
            <a:xfrm>
              <a:off x="0" y="6420982"/>
              <a:ext cx="12192000" cy="859128"/>
            </a:xfrm>
            <a:prstGeom prst="roundRect">
              <a:avLst>
                <a:gd name="adj" fmla="val 3121"/>
              </a:avLst>
            </a:prstGeom>
            <a:solidFill>
              <a:schemeClr val="tx1">
                <a:lumMod val="95000"/>
                <a:lumOff val="5000"/>
                <a:alpha val="69804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O </a:t>
              </a:r>
              <a:r>
                <a:rPr lang="en-US" sz="2400" dirty="0" err="1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Futuro</a:t>
              </a:r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 da Europa?</a:t>
              </a:r>
              <a:endParaRPr lang="en-US" sz="2400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  <p:pic>
          <p:nvPicPr>
            <p:cNvPr id="11" name="Imagem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459"/>
            <a:stretch/>
          </p:blipFill>
          <p:spPr>
            <a:xfrm>
              <a:off x="10752144" y="6420982"/>
              <a:ext cx="2101515" cy="84494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720" y="1060406"/>
            <a:ext cx="7763604" cy="434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32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6019727"/>
            <a:ext cx="12853659" cy="859128"/>
            <a:chOff x="0" y="6420982"/>
            <a:chExt cx="12853659" cy="859128"/>
          </a:xfrm>
        </p:grpSpPr>
        <p:sp>
          <p:nvSpPr>
            <p:cNvPr id="10" name="Retângulo arredondado 7"/>
            <p:cNvSpPr/>
            <p:nvPr/>
          </p:nvSpPr>
          <p:spPr>
            <a:xfrm>
              <a:off x="0" y="6420982"/>
              <a:ext cx="12192000" cy="859128"/>
            </a:xfrm>
            <a:prstGeom prst="roundRect">
              <a:avLst>
                <a:gd name="adj" fmla="val 3121"/>
              </a:avLst>
            </a:prstGeom>
            <a:solidFill>
              <a:schemeClr val="tx1">
                <a:lumMod val="95000"/>
                <a:lumOff val="5000"/>
                <a:alpha val="69804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O </a:t>
              </a:r>
              <a:r>
                <a:rPr lang="en-US" sz="2400" dirty="0" err="1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Futuro</a:t>
              </a:r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 da Europa?</a:t>
              </a:r>
              <a:endParaRPr lang="en-US" sz="2400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  <p:pic>
          <p:nvPicPr>
            <p:cNvPr id="11" name="Imagem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459"/>
            <a:stretch/>
          </p:blipFill>
          <p:spPr>
            <a:xfrm>
              <a:off x="10752144" y="6420982"/>
              <a:ext cx="2101515" cy="84494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866" y="200386"/>
            <a:ext cx="8653865" cy="551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88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0295" r="-2120" b="-9195"/>
          <a:stretch/>
        </p:blipFill>
        <p:spPr>
          <a:xfrm>
            <a:off x="-32084" y="0"/>
            <a:ext cx="12522887" cy="7603958"/>
          </a:xfrm>
          <a:prstGeom prst="rect">
            <a:avLst/>
          </a:prstGeom>
        </p:spPr>
      </p:pic>
      <p:sp>
        <p:nvSpPr>
          <p:cNvPr id="18" name="Retângulo arredondado 17"/>
          <p:cNvSpPr/>
          <p:nvPr/>
        </p:nvSpPr>
        <p:spPr>
          <a:xfrm>
            <a:off x="1" y="2037686"/>
            <a:ext cx="12085588" cy="1457410"/>
          </a:xfrm>
          <a:prstGeom prst="roundRect">
            <a:avLst/>
          </a:prstGeom>
          <a:solidFill>
            <a:schemeClr val="tx1">
              <a:lumMod val="95000"/>
              <a:lumOff val="5000"/>
              <a:alpha val="69804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O </a:t>
            </a:r>
            <a:r>
              <a:rPr lang="en-US" sz="4800" dirty="0" err="1">
                <a:solidFill>
                  <a:schemeClr val="bg1"/>
                </a:solidFill>
                <a:latin typeface="Gill Sans MT" panose="020B0502020104020203" pitchFamily="34" charset="0"/>
              </a:rPr>
              <a:t>d</a:t>
            </a:r>
            <a:r>
              <a:rPr lang="en-US" sz="4800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esafio</a:t>
            </a:r>
            <a:r>
              <a:rPr lang="en-US" sz="48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é</a:t>
            </a:r>
            <a:r>
              <a:rPr lang="en-US" sz="48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construir</a:t>
            </a:r>
            <a:r>
              <a:rPr lang="en-US" sz="48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uma</a:t>
            </a:r>
            <a:r>
              <a:rPr lang="en-US" sz="48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Europa </a:t>
            </a:r>
            <a:r>
              <a:rPr lang="en-US" sz="4800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Solid</a:t>
            </a:r>
            <a:r>
              <a:rPr lang="en-US" sz="4800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ária</a:t>
            </a:r>
            <a:r>
              <a:rPr lang="en-US" sz="48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com a </a:t>
            </a:r>
            <a:r>
              <a:rPr lang="en-US" sz="4800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participação</a:t>
            </a:r>
            <a:r>
              <a:rPr lang="en-US" sz="48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de </a:t>
            </a:r>
            <a:r>
              <a:rPr lang="en-US" sz="4800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todos</a:t>
            </a:r>
            <a:r>
              <a:rPr lang="en-US" sz="48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!</a:t>
            </a:r>
            <a:endParaRPr lang="en-US" sz="4800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10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59"/>
          <a:stretch/>
        </p:blipFill>
        <p:spPr>
          <a:xfrm>
            <a:off x="4214155" y="153117"/>
            <a:ext cx="2863171" cy="11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71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19727"/>
            <a:ext cx="12853659" cy="859128"/>
            <a:chOff x="0" y="6420982"/>
            <a:chExt cx="12853659" cy="859128"/>
          </a:xfrm>
        </p:grpSpPr>
        <p:sp>
          <p:nvSpPr>
            <p:cNvPr id="28" name="Retângulo arredondado 7"/>
            <p:cNvSpPr/>
            <p:nvPr/>
          </p:nvSpPr>
          <p:spPr>
            <a:xfrm>
              <a:off x="0" y="6420982"/>
              <a:ext cx="12192000" cy="859128"/>
            </a:xfrm>
            <a:prstGeom prst="roundRect">
              <a:avLst>
                <a:gd name="adj" fmla="val 3121"/>
              </a:avLst>
            </a:prstGeom>
            <a:solidFill>
              <a:schemeClr val="tx1">
                <a:lumMod val="95000"/>
                <a:lumOff val="5000"/>
                <a:alpha val="69804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O </a:t>
              </a:r>
              <a:r>
                <a:rPr lang="en-US" sz="2400" dirty="0" err="1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Futuro</a:t>
              </a:r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 da Europa?</a:t>
              </a:r>
              <a:endParaRPr lang="en-US" sz="2400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  <p:pic>
          <p:nvPicPr>
            <p:cNvPr id="29" name="Imagem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459"/>
            <a:stretch/>
          </p:blipFill>
          <p:spPr>
            <a:xfrm>
              <a:off x="10752144" y="6420982"/>
              <a:ext cx="2101515" cy="844942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879" y="772982"/>
            <a:ext cx="8135870" cy="450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77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6019727"/>
            <a:ext cx="12853659" cy="859128"/>
            <a:chOff x="0" y="6420982"/>
            <a:chExt cx="12853659" cy="859128"/>
          </a:xfrm>
        </p:grpSpPr>
        <p:sp>
          <p:nvSpPr>
            <p:cNvPr id="10" name="Retângulo arredondado 7"/>
            <p:cNvSpPr/>
            <p:nvPr/>
          </p:nvSpPr>
          <p:spPr>
            <a:xfrm>
              <a:off x="0" y="6420982"/>
              <a:ext cx="12192000" cy="859128"/>
            </a:xfrm>
            <a:prstGeom prst="roundRect">
              <a:avLst>
                <a:gd name="adj" fmla="val 3121"/>
              </a:avLst>
            </a:prstGeom>
            <a:solidFill>
              <a:schemeClr val="tx1">
                <a:lumMod val="95000"/>
                <a:lumOff val="5000"/>
                <a:alpha val="69804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O </a:t>
              </a:r>
              <a:r>
                <a:rPr lang="en-US" sz="2400" dirty="0" err="1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Futuro</a:t>
              </a:r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 da Europa?</a:t>
              </a:r>
              <a:endParaRPr lang="en-US" sz="2400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  <p:pic>
          <p:nvPicPr>
            <p:cNvPr id="11" name="Imagem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459"/>
            <a:stretch/>
          </p:blipFill>
          <p:spPr>
            <a:xfrm>
              <a:off x="10752144" y="6420982"/>
              <a:ext cx="2101515" cy="844942"/>
            </a:xfrm>
            <a:prstGeom prst="rect">
              <a:avLst/>
            </a:prstGeom>
          </p:spPr>
        </p:pic>
      </p:grpSp>
      <p:pic>
        <p:nvPicPr>
          <p:cNvPr id="2" name="Picture 1" descr="Benefits_UE_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84" y="528456"/>
            <a:ext cx="10316560" cy="537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9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6019727"/>
            <a:ext cx="12853659" cy="859128"/>
            <a:chOff x="0" y="6420982"/>
            <a:chExt cx="12853659" cy="859128"/>
          </a:xfrm>
        </p:grpSpPr>
        <p:sp>
          <p:nvSpPr>
            <p:cNvPr id="10" name="Retângulo arredondado 7"/>
            <p:cNvSpPr/>
            <p:nvPr/>
          </p:nvSpPr>
          <p:spPr>
            <a:xfrm>
              <a:off x="0" y="6420982"/>
              <a:ext cx="12192000" cy="859128"/>
            </a:xfrm>
            <a:prstGeom prst="roundRect">
              <a:avLst>
                <a:gd name="adj" fmla="val 3121"/>
              </a:avLst>
            </a:prstGeom>
            <a:solidFill>
              <a:schemeClr val="tx1">
                <a:lumMod val="95000"/>
                <a:lumOff val="5000"/>
                <a:alpha val="69804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O </a:t>
              </a:r>
              <a:r>
                <a:rPr lang="en-US" sz="2400" dirty="0" err="1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Futuro</a:t>
              </a:r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 da Europa?</a:t>
              </a:r>
              <a:endParaRPr lang="en-US" sz="2400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  <p:pic>
          <p:nvPicPr>
            <p:cNvPr id="11" name="Imagem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459"/>
            <a:stretch/>
          </p:blipFill>
          <p:spPr>
            <a:xfrm>
              <a:off x="10752144" y="6420982"/>
              <a:ext cx="2101515" cy="844942"/>
            </a:xfrm>
            <a:prstGeom prst="rect">
              <a:avLst/>
            </a:prstGeom>
          </p:spPr>
        </p:pic>
      </p:grpSp>
      <p:pic>
        <p:nvPicPr>
          <p:cNvPr id="2" name="Picture 1" descr="Meaning_EU_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29" y="267094"/>
            <a:ext cx="10791147" cy="562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37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6019727"/>
            <a:ext cx="12853659" cy="859128"/>
            <a:chOff x="0" y="6420982"/>
            <a:chExt cx="12853659" cy="859128"/>
          </a:xfrm>
        </p:grpSpPr>
        <p:sp>
          <p:nvSpPr>
            <p:cNvPr id="10" name="Retângulo arredondado 7"/>
            <p:cNvSpPr/>
            <p:nvPr/>
          </p:nvSpPr>
          <p:spPr>
            <a:xfrm>
              <a:off x="0" y="6420982"/>
              <a:ext cx="12192000" cy="859128"/>
            </a:xfrm>
            <a:prstGeom prst="roundRect">
              <a:avLst>
                <a:gd name="adj" fmla="val 3121"/>
              </a:avLst>
            </a:prstGeom>
            <a:solidFill>
              <a:schemeClr val="tx1">
                <a:lumMod val="95000"/>
                <a:lumOff val="5000"/>
                <a:alpha val="69804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O </a:t>
              </a:r>
              <a:r>
                <a:rPr lang="en-US" sz="2400" dirty="0" err="1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Futuro</a:t>
              </a:r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 da Europa?</a:t>
              </a:r>
              <a:endParaRPr lang="en-US" sz="2400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  <p:pic>
          <p:nvPicPr>
            <p:cNvPr id="11" name="Imagem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459"/>
            <a:stretch/>
          </p:blipFill>
          <p:spPr>
            <a:xfrm>
              <a:off x="10752144" y="6420982"/>
              <a:ext cx="2101515" cy="844942"/>
            </a:xfrm>
            <a:prstGeom prst="rect">
              <a:avLst/>
            </a:prstGeom>
          </p:spPr>
        </p:pic>
      </p:grpSp>
      <p:pic>
        <p:nvPicPr>
          <p:cNvPr id="2" name="Picture 1" descr="most_important_issues_our_countr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53" y="267094"/>
            <a:ext cx="10830424" cy="564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3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6019727"/>
            <a:ext cx="12853659" cy="859128"/>
            <a:chOff x="0" y="6420982"/>
            <a:chExt cx="12853659" cy="859128"/>
          </a:xfrm>
        </p:grpSpPr>
        <p:sp>
          <p:nvSpPr>
            <p:cNvPr id="10" name="Retângulo arredondado 7"/>
            <p:cNvSpPr/>
            <p:nvPr/>
          </p:nvSpPr>
          <p:spPr>
            <a:xfrm>
              <a:off x="0" y="6420982"/>
              <a:ext cx="12192000" cy="859128"/>
            </a:xfrm>
            <a:prstGeom prst="roundRect">
              <a:avLst>
                <a:gd name="adj" fmla="val 3121"/>
              </a:avLst>
            </a:prstGeom>
            <a:solidFill>
              <a:schemeClr val="tx1">
                <a:lumMod val="95000"/>
                <a:lumOff val="5000"/>
                <a:alpha val="69804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O </a:t>
              </a:r>
              <a:r>
                <a:rPr lang="en-US" sz="2400" dirty="0" err="1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Futuro</a:t>
              </a:r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 da Europa?</a:t>
              </a:r>
              <a:endParaRPr lang="en-US" sz="2400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  <p:pic>
          <p:nvPicPr>
            <p:cNvPr id="11" name="Imagem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459"/>
            <a:stretch/>
          </p:blipFill>
          <p:spPr>
            <a:xfrm>
              <a:off x="10752144" y="6420982"/>
              <a:ext cx="2101515" cy="844942"/>
            </a:xfrm>
            <a:prstGeom prst="rect">
              <a:avLst/>
            </a:prstGeom>
          </p:spPr>
        </p:pic>
      </p:grpSp>
      <p:pic>
        <p:nvPicPr>
          <p:cNvPr id="2" name="Picture 1" descr="2most_important_issues_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50" y="345658"/>
            <a:ext cx="10804239" cy="562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17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sitive_Results_EU_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8" y="251529"/>
            <a:ext cx="11065419" cy="576323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6019727"/>
            <a:ext cx="12853659" cy="859128"/>
            <a:chOff x="0" y="6420982"/>
            <a:chExt cx="12853659" cy="859128"/>
          </a:xfrm>
        </p:grpSpPr>
        <p:sp>
          <p:nvSpPr>
            <p:cNvPr id="10" name="Retângulo arredondado 7"/>
            <p:cNvSpPr/>
            <p:nvPr/>
          </p:nvSpPr>
          <p:spPr>
            <a:xfrm>
              <a:off x="0" y="6420982"/>
              <a:ext cx="12192000" cy="859128"/>
            </a:xfrm>
            <a:prstGeom prst="roundRect">
              <a:avLst>
                <a:gd name="adj" fmla="val 3121"/>
              </a:avLst>
            </a:prstGeom>
            <a:solidFill>
              <a:schemeClr val="tx1">
                <a:lumMod val="95000"/>
                <a:lumOff val="5000"/>
                <a:alpha val="69804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O </a:t>
              </a:r>
              <a:r>
                <a:rPr lang="en-US" sz="2400" dirty="0" err="1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Futuro</a:t>
              </a:r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 da Europa?</a:t>
              </a:r>
              <a:endParaRPr lang="en-US" sz="2400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  <p:pic>
          <p:nvPicPr>
            <p:cNvPr id="11" name="Imagem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459"/>
            <a:stretch/>
          </p:blipFill>
          <p:spPr>
            <a:xfrm>
              <a:off x="10752144" y="6420982"/>
              <a:ext cx="2101515" cy="844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9845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6019727"/>
            <a:ext cx="12853659" cy="859128"/>
            <a:chOff x="0" y="6420982"/>
            <a:chExt cx="12853659" cy="859128"/>
          </a:xfrm>
        </p:grpSpPr>
        <p:sp>
          <p:nvSpPr>
            <p:cNvPr id="10" name="Retângulo arredondado 7"/>
            <p:cNvSpPr/>
            <p:nvPr/>
          </p:nvSpPr>
          <p:spPr>
            <a:xfrm>
              <a:off x="0" y="6420982"/>
              <a:ext cx="12192000" cy="859128"/>
            </a:xfrm>
            <a:prstGeom prst="roundRect">
              <a:avLst>
                <a:gd name="adj" fmla="val 3121"/>
              </a:avLst>
            </a:prstGeom>
            <a:solidFill>
              <a:schemeClr val="tx1">
                <a:lumMod val="95000"/>
                <a:lumOff val="5000"/>
                <a:alpha val="69804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O </a:t>
              </a:r>
              <a:r>
                <a:rPr lang="en-US" sz="2400" dirty="0" err="1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Futuro</a:t>
              </a:r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 da Europa?</a:t>
              </a:r>
              <a:endParaRPr lang="en-US" sz="2400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  <p:pic>
          <p:nvPicPr>
            <p:cNvPr id="11" name="Imagem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459"/>
            <a:stretch/>
          </p:blipFill>
          <p:spPr>
            <a:xfrm>
              <a:off x="10752144" y="6420982"/>
              <a:ext cx="2101515" cy="84494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28" y="1128026"/>
            <a:ext cx="5810189" cy="44238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649" y="862115"/>
            <a:ext cx="5439776" cy="483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15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6019727"/>
            <a:ext cx="12853659" cy="859128"/>
            <a:chOff x="0" y="6420982"/>
            <a:chExt cx="12853659" cy="859128"/>
          </a:xfrm>
        </p:grpSpPr>
        <p:sp>
          <p:nvSpPr>
            <p:cNvPr id="10" name="Retângulo arredondado 7"/>
            <p:cNvSpPr/>
            <p:nvPr/>
          </p:nvSpPr>
          <p:spPr>
            <a:xfrm>
              <a:off x="0" y="6420982"/>
              <a:ext cx="12192000" cy="859128"/>
            </a:xfrm>
            <a:prstGeom prst="roundRect">
              <a:avLst>
                <a:gd name="adj" fmla="val 3121"/>
              </a:avLst>
            </a:prstGeom>
            <a:solidFill>
              <a:schemeClr val="tx1">
                <a:lumMod val="95000"/>
                <a:lumOff val="5000"/>
                <a:alpha val="69804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O </a:t>
              </a:r>
              <a:r>
                <a:rPr lang="en-US" sz="2400" dirty="0" err="1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Futuro</a:t>
              </a:r>
              <a:r>
                <a:rPr lang="en-US" sz="24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 da Europa?</a:t>
              </a:r>
              <a:endParaRPr lang="en-US" sz="2400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  <p:pic>
          <p:nvPicPr>
            <p:cNvPr id="11" name="Imagem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459"/>
            <a:stretch/>
          </p:blipFill>
          <p:spPr>
            <a:xfrm>
              <a:off x="10752144" y="6420982"/>
              <a:ext cx="2101515" cy="84494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88" y="759454"/>
            <a:ext cx="5530296" cy="4635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055" y="759455"/>
            <a:ext cx="6205646" cy="497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82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3793</TotalTime>
  <Words>99</Words>
  <Application>Microsoft Macintosh PowerPoint</Application>
  <PresentationFormat>Custom</PresentationFormat>
  <Paragraphs>22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Sandra Maria Pereira da Silva</dc:creator>
  <cp:lastModifiedBy>Pedro Dominguinhos</cp:lastModifiedBy>
  <cp:revision>216</cp:revision>
  <dcterms:created xsi:type="dcterms:W3CDTF">2015-09-02T16:06:07Z</dcterms:created>
  <dcterms:modified xsi:type="dcterms:W3CDTF">2016-04-19T23:06:19Z</dcterms:modified>
</cp:coreProperties>
</file>