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it-IT" sz="1300" b="1" dirty="0" smtClean="0">
                <a:solidFill>
                  <a:srgbClr val="FF0000"/>
                </a:solidFill>
              </a:rPr>
              <a:t>Yo</a:t>
            </a:r>
            <a:r>
              <a:rPr lang="it-IT" sz="1300" b="1" dirty="0" smtClean="0">
                <a:solidFill>
                  <a:srgbClr val="7030A0"/>
                </a:solidFill>
              </a:rPr>
              <a:t>uth</a:t>
            </a:r>
            <a:r>
              <a:rPr lang="it-IT" sz="1300" b="1" dirty="0" smtClean="0"/>
              <a:t> </a:t>
            </a:r>
            <a:r>
              <a:rPr lang="it-IT" sz="1300" b="1" dirty="0" smtClean="0">
                <a:solidFill>
                  <a:srgbClr val="FFC000"/>
                </a:solidFill>
              </a:rPr>
              <a:t>Po</a:t>
            </a:r>
            <a:r>
              <a:rPr lang="it-IT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it-IT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en-US" b="1" dirty="0" smtClean="0">
                <a:solidFill>
                  <a:srgbClr val="002060"/>
                </a:solidFill>
              </a:rPr>
              <a:t>A small town in the middle of Sardinia: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Youth Policy, in a town of about 500 inhabitants, take its origin by knowing every single youngster.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That means to focus youth policy of the municipality on real necessities.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ente\Dropbox\FOTO PROGETTO BARIGADU\Foto Nughedu\Alta risoluzione\IMG_5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3501008"/>
            <a:ext cx="46717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1" y="404664"/>
            <a:ext cx="4643570" cy="30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7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Yo</a:t>
            </a:r>
            <a:r>
              <a:rPr lang="en-US" sz="1300" b="1" dirty="0" smtClean="0">
                <a:solidFill>
                  <a:srgbClr val="7030A0"/>
                </a:solidFill>
              </a:rPr>
              <a:t>uth</a:t>
            </a:r>
            <a:r>
              <a:rPr lang="en-US" sz="1300" b="1" dirty="0" smtClean="0"/>
              <a:t> </a:t>
            </a:r>
            <a:r>
              <a:rPr lang="en-US" sz="1300" b="1" dirty="0" smtClean="0">
                <a:solidFill>
                  <a:srgbClr val="FFC000"/>
                </a:solidFill>
              </a:rPr>
              <a:t>Po</a:t>
            </a:r>
            <a:r>
              <a:rPr lang="en-US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en-US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The first youth policy action: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The Political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It was called Future Nughedu and it is an innovative political project aiming at rejuvenate the administration of the town.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At </a:t>
            </a:r>
            <a:r>
              <a:rPr lang="en-US" b="1" dirty="0">
                <a:solidFill>
                  <a:srgbClr val="00B0F0"/>
                </a:solidFill>
              </a:rPr>
              <a:t>the time of the election the average age of </a:t>
            </a:r>
            <a:r>
              <a:rPr lang="en-US" b="1" dirty="0" smtClean="0">
                <a:solidFill>
                  <a:srgbClr val="00B0F0"/>
                </a:solidFill>
              </a:rPr>
              <a:t>councilors was 29.</a:t>
            </a:r>
          </a:p>
          <a:p>
            <a:endParaRPr lang="en-US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The project takes its idea from the fact that new generation is the most prepared and intelligent, but they don’t know how to use this strength.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B0F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64" y="431344"/>
            <a:ext cx="5328592" cy="2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64" y="3380447"/>
            <a:ext cx="5352584" cy="300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25036" y="548680"/>
            <a:ext cx="4461763" cy="5577483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</a:rPr>
              <a:t>Yo</a:t>
            </a:r>
            <a:r>
              <a:rPr lang="en-US" sz="1300" b="1" dirty="0" smtClean="0">
                <a:solidFill>
                  <a:srgbClr val="7030A0"/>
                </a:solidFill>
              </a:rPr>
              <a:t>uth</a:t>
            </a:r>
            <a:r>
              <a:rPr lang="en-US" sz="1300" b="1" dirty="0" smtClean="0"/>
              <a:t> </a:t>
            </a:r>
            <a:r>
              <a:rPr lang="en-US" sz="1300" b="1" dirty="0" smtClean="0">
                <a:solidFill>
                  <a:srgbClr val="FFC000"/>
                </a:solidFill>
              </a:rPr>
              <a:t>Po</a:t>
            </a:r>
            <a:r>
              <a:rPr lang="en-US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en-US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Smoke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1</a:t>
            </a:r>
            <a:r>
              <a:rPr lang="en-US" b="1" baseline="30000" dirty="0" smtClean="0">
                <a:solidFill>
                  <a:srgbClr val="00B0F0"/>
                </a:solidFill>
              </a:rPr>
              <a:t>ST</a:t>
            </a:r>
            <a:r>
              <a:rPr lang="en-US" b="1" dirty="0" smtClean="0">
                <a:solidFill>
                  <a:srgbClr val="00B0F0"/>
                </a:solidFill>
              </a:rPr>
              <a:t> act was an intergenerational movement in the town against digital divide.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Smoke signals were used to communicate outside the town with a viral marketing strategy that brought the message outside Sardinia and even outside Italy.</a:t>
            </a: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4992"/>
            <a:ext cx="4067944" cy="229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5"/>
            <a:ext cx="410445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1300" b="1" dirty="0" smtClean="0">
                <a:solidFill>
                  <a:srgbClr val="FF0000"/>
                </a:solidFill>
              </a:rPr>
              <a:t>Yo</a:t>
            </a:r>
            <a:r>
              <a:rPr lang="it-IT" sz="1300" b="1" dirty="0" smtClean="0">
                <a:solidFill>
                  <a:srgbClr val="7030A0"/>
                </a:solidFill>
              </a:rPr>
              <a:t>uth</a:t>
            </a:r>
            <a:r>
              <a:rPr lang="it-IT" sz="1300" b="1" dirty="0" smtClean="0"/>
              <a:t> </a:t>
            </a:r>
            <a:r>
              <a:rPr lang="it-IT" sz="1300" b="1" dirty="0" smtClean="0">
                <a:solidFill>
                  <a:srgbClr val="FFC000"/>
                </a:solidFill>
              </a:rPr>
              <a:t>Po</a:t>
            </a:r>
            <a:r>
              <a:rPr lang="it-IT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it-IT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en-US" b="1" dirty="0" smtClean="0">
                <a:solidFill>
                  <a:srgbClr val="002060"/>
                </a:solidFill>
              </a:rPr>
              <a:t>Youth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After material infrastructure, the focus of administration went to the human resources, in particular to the youngsters.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With the great efforts of </a:t>
            </a:r>
            <a:r>
              <a:rPr lang="en-US" b="1" dirty="0">
                <a:solidFill>
                  <a:srgbClr val="00B0F0"/>
                </a:solidFill>
              </a:rPr>
              <a:t>Francesco Spiga, </a:t>
            </a:r>
            <a:r>
              <a:rPr lang="en-US" b="1" dirty="0" smtClean="0">
                <a:solidFill>
                  <a:srgbClr val="00B0F0"/>
                </a:solidFill>
              </a:rPr>
              <a:t> Councilor </a:t>
            </a:r>
            <a:r>
              <a:rPr lang="en-US" b="1" dirty="0">
                <a:solidFill>
                  <a:srgbClr val="00B0F0"/>
                </a:solidFill>
              </a:rPr>
              <a:t>for Youth </a:t>
            </a:r>
            <a:r>
              <a:rPr lang="en-US" b="1" dirty="0" smtClean="0">
                <a:solidFill>
                  <a:srgbClr val="00B0F0"/>
                </a:solidFill>
              </a:rPr>
              <a:t>Policy, it was found the Youth Council of Nughedu Santa Vittoria;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You already met some of them in Bulgaria on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Main 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To cooperate with the Municipality for all the activities concerning young people;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To build a political school to teach young people to take their destiny in their own hands.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5148064" cy="28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tente\Desktop\Giovani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05229"/>
            <a:ext cx="5148064" cy="28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it-IT" sz="1300" b="1" dirty="0" smtClean="0">
                <a:solidFill>
                  <a:srgbClr val="FF0000"/>
                </a:solidFill>
              </a:rPr>
              <a:t>Yo</a:t>
            </a:r>
            <a:r>
              <a:rPr lang="it-IT" sz="1300" b="1" dirty="0" smtClean="0">
                <a:solidFill>
                  <a:srgbClr val="7030A0"/>
                </a:solidFill>
              </a:rPr>
              <a:t>uth</a:t>
            </a:r>
            <a:r>
              <a:rPr lang="it-IT" sz="1300" b="1" dirty="0" smtClean="0"/>
              <a:t> </a:t>
            </a:r>
            <a:r>
              <a:rPr lang="it-IT" sz="1300" b="1" dirty="0" smtClean="0">
                <a:solidFill>
                  <a:srgbClr val="FFC000"/>
                </a:solidFill>
              </a:rPr>
              <a:t>Po</a:t>
            </a:r>
            <a:r>
              <a:rPr lang="it-IT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it-IT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en-US" b="1" dirty="0" smtClean="0">
                <a:solidFill>
                  <a:srgbClr val="002060"/>
                </a:solidFill>
              </a:rPr>
              <a:t>Civic Service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Legally based Voluntary activities for people between 19 and 29 years</a:t>
            </a:r>
            <a:r>
              <a:rPr lang="it-IT" b="1" dirty="0" smtClean="0">
                <a:solidFill>
                  <a:srgbClr val="00B0F0"/>
                </a:solidFill>
              </a:rPr>
              <a:t>;</a:t>
            </a:r>
            <a:endParaRPr lang="it-IT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Founded by Italian State, to replace the military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Municipality of Nughedu won 2 projects (Regional Tender) with 4 volunteers each one</a:t>
            </a:r>
            <a:r>
              <a:rPr lang="it-IT" b="1" dirty="0" smtClean="0">
                <a:solidFill>
                  <a:srgbClr val="00B0F0"/>
                </a:solidFill>
              </a:rPr>
              <a:t>:</a:t>
            </a:r>
            <a:endParaRPr lang="it-IT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The first project is based on the will to create or better re-create, a special feeling between youngsters and old people of the town (It had very good results);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B0F0"/>
                </a:solidFill>
              </a:rPr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second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project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sees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smtClean="0">
                <a:solidFill>
                  <a:srgbClr val="00B0F0"/>
                </a:solidFill>
              </a:rPr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volunteers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constantly update the civil protection </a:t>
            </a:r>
            <a:r>
              <a:rPr lang="en-US" b="1" dirty="0" smtClean="0">
                <a:solidFill>
                  <a:srgbClr val="00B0F0"/>
                </a:solidFill>
              </a:rPr>
              <a:t>plan, </a:t>
            </a:r>
            <a:r>
              <a:rPr lang="en-US" b="1" dirty="0">
                <a:solidFill>
                  <a:srgbClr val="00B0F0"/>
                </a:solidFill>
              </a:rPr>
              <a:t>in particular hydrogeological </a:t>
            </a:r>
            <a:r>
              <a:rPr lang="en-US" b="1" dirty="0" smtClean="0">
                <a:solidFill>
                  <a:srgbClr val="00B0F0"/>
                </a:solidFill>
              </a:rPr>
              <a:t>risk and fire risk.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C:\Users\Utente\Desktop\Presentazione Nughedu\04 04 2016\IMG_83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44" y="421717"/>
            <a:ext cx="4158446" cy="262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158446" cy="27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it-IT" sz="1300" b="1" dirty="0" smtClean="0">
                <a:solidFill>
                  <a:srgbClr val="FF0000"/>
                </a:solidFill>
              </a:rPr>
              <a:t>Yo</a:t>
            </a:r>
            <a:r>
              <a:rPr lang="it-IT" sz="1300" b="1" dirty="0" smtClean="0">
                <a:solidFill>
                  <a:srgbClr val="7030A0"/>
                </a:solidFill>
              </a:rPr>
              <a:t>uth</a:t>
            </a:r>
            <a:r>
              <a:rPr lang="it-IT" sz="1300" b="1" dirty="0" smtClean="0"/>
              <a:t> </a:t>
            </a:r>
            <a:r>
              <a:rPr lang="it-IT" sz="1300" b="1" dirty="0" smtClean="0">
                <a:solidFill>
                  <a:srgbClr val="FFC000"/>
                </a:solidFill>
              </a:rPr>
              <a:t>Po</a:t>
            </a:r>
            <a:r>
              <a:rPr lang="it-IT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it-IT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en-US" b="1" dirty="0" smtClean="0">
                <a:solidFill>
                  <a:srgbClr val="002060"/>
                </a:solidFill>
              </a:rPr>
              <a:t>Welcome Nughedu and social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Widespread accommodation (</a:t>
            </a:r>
            <a:r>
              <a:rPr lang="en-US" b="1" dirty="0" err="1" smtClean="0">
                <a:solidFill>
                  <a:srgbClr val="00B0F0"/>
                </a:solidFill>
              </a:rPr>
              <a:t>b&amp;b</a:t>
            </a:r>
            <a:r>
              <a:rPr lang="en-US" b="1" dirty="0" smtClean="0">
                <a:solidFill>
                  <a:srgbClr val="00B0F0"/>
                </a:solidFill>
              </a:rPr>
              <a:t>, private houses)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Social eating: 7 Cooks will  open their houses,  through the use of an app called </a:t>
            </a:r>
            <a:r>
              <a:rPr lang="en-US" b="1" dirty="0" err="1" smtClean="0">
                <a:solidFill>
                  <a:srgbClr val="00B0F0"/>
                </a:solidFill>
              </a:rPr>
              <a:t>Gnammo</a:t>
            </a:r>
            <a:r>
              <a:rPr lang="en-US" b="1" dirty="0" smtClean="0">
                <a:solidFill>
                  <a:srgbClr val="00B0F0"/>
                </a:solidFill>
              </a:rPr>
              <a:t> , to friends and tourist were people can socialize and, above all, to discover the real local food tradition.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The role of the youngsters?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They are the bridge between the old rural world and the globalized one.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47" y="1844824"/>
            <a:ext cx="537231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	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it-IT" sz="1300" b="1" dirty="0" smtClean="0">
                <a:solidFill>
                  <a:srgbClr val="FF0000"/>
                </a:solidFill>
              </a:rPr>
              <a:t>Yo</a:t>
            </a:r>
            <a:r>
              <a:rPr lang="it-IT" sz="1300" b="1" dirty="0" smtClean="0">
                <a:solidFill>
                  <a:srgbClr val="7030A0"/>
                </a:solidFill>
              </a:rPr>
              <a:t>uth</a:t>
            </a:r>
            <a:r>
              <a:rPr lang="it-IT" sz="1300" b="1" dirty="0" smtClean="0"/>
              <a:t> </a:t>
            </a:r>
            <a:r>
              <a:rPr lang="it-IT" sz="1300" b="1" dirty="0" smtClean="0">
                <a:solidFill>
                  <a:srgbClr val="FFC000"/>
                </a:solidFill>
              </a:rPr>
              <a:t>Po</a:t>
            </a:r>
            <a:r>
              <a:rPr lang="it-IT" sz="13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</a:t>
            </a:r>
            <a:r>
              <a:rPr lang="it-IT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cy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b="1" dirty="0" smtClean="0">
                <a:solidFill>
                  <a:srgbClr val="002060"/>
                </a:solidFill>
              </a:rPr>
              <a:t>Town </a:t>
            </a:r>
            <a:r>
              <a:rPr lang="it-IT" b="1" dirty="0" err="1" smtClean="0">
                <a:solidFill>
                  <a:srgbClr val="002060"/>
                </a:solidFill>
              </a:rPr>
              <a:t>Twinning</a:t>
            </a:r>
            <a:endParaRPr lang="it-IT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B0F0"/>
                </a:solidFill>
              </a:rPr>
              <a:t>Great chance, </a:t>
            </a:r>
            <a:r>
              <a:rPr lang="it-IT" b="1" dirty="0" err="1" smtClean="0">
                <a:solidFill>
                  <a:srgbClr val="00B0F0"/>
                </a:solidFill>
              </a:rPr>
              <a:t>particularly</a:t>
            </a:r>
            <a:r>
              <a:rPr lang="it-IT" b="1" dirty="0" smtClean="0">
                <a:solidFill>
                  <a:srgbClr val="00B0F0"/>
                </a:solidFill>
              </a:rPr>
              <a:t> for the </a:t>
            </a:r>
            <a:r>
              <a:rPr lang="it-IT" b="1" dirty="0" err="1" smtClean="0">
                <a:solidFill>
                  <a:srgbClr val="00B0F0"/>
                </a:solidFill>
              </a:rPr>
              <a:t>youngsters</a:t>
            </a:r>
            <a:r>
              <a:rPr lang="it-IT" b="1" dirty="0" smtClean="0">
                <a:solidFill>
                  <a:srgbClr val="00B0F0"/>
                </a:solidFill>
              </a:rPr>
              <a:t>, to </a:t>
            </a:r>
            <a:r>
              <a:rPr lang="it-IT" b="1" dirty="0" err="1" smtClean="0">
                <a:solidFill>
                  <a:srgbClr val="00B0F0"/>
                </a:solidFill>
              </a:rPr>
              <a:t>feel</a:t>
            </a:r>
            <a:r>
              <a:rPr lang="it-IT" b="1" dirty="0" smtClean="0">
                <a:solidFill>
                  <a:srgbClr val="00B0F0"/>
                </a:solidFill>
              </a:rPr>
              <a:t> part of Europe and to </a:t>
            </a:r>
            <a:r>
              <a:rPr lang="it-IT" b="1" dirty="0" err="1" smtClean="0">
                <a:solidFill>
                  <a:srgbClr val="00B0F0"/>
                </a:solidFill>
              </a:rPr>
              <a:t>become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citizens</a:t>
            </a:r>
            <a:r>
              <a:rPr lang="it-IT" b="1" dirty="0" smtClean="0">
                <a:solidFill>
                  <a:srgbClr val="00B0F0"/>
                </a:solidFill>
              </a:rPr>
              <a:t> of the future </a:t>
            </a:r>
            <a:r>
              <a:rPr lang="it-IT" b="1" dirty="0" err="1" smtClean="0">
                <a:solidFill>
                  <a:srgbClr val="00B0F0"/>
                </a:solidFill>
              </a:rPr>
              <a:t>United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States</a:t>
            </a:r>
            <a:r>
              <a:rPr lang="it-IT" b="1" dirty="0" smtClean="0">
                <a:solidFill>
                  <a:srgbClr val="00B0F0"/>
                </a:solidFill>
              </a:rPr>
              <a:t> of Europe! </a:t>
            </a:r>
            <a:endParaRPr lang="it-IT" b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solidFill>
                  <a:srgbClr val="00B0F0"/>
                </a:solidFill>
              </a:rPr>
              <a:t>As</a:t>
            </a:r>
            <a:r>
              <a:rPr lang="it-IT" b="1" dirty="0" smtClean="0">
                <a:solidFill>
                  <a:srgbClr val="00B0F0"/>
                </a:solidFill>
              </a:rPr>
              <a:t> Union of </a:t>
            </a:r>
            <a:r>
              <a:rPr lang="it-IT" b="1" dirty="0" err="1" smtClean="0">
                <a:solidFill>
                  <a:srgbClr val="00B0F0"/>
                </a:solidFill>
              </a:rPr>
              <a:t>Municipalities</a:t>
            </a:r>
            <a:r>
              <a:rPr lang="it-IT" b="1" dirty="0" smtClean="0">
                <a:solidFill>
                  <a:srgbClr val="00B0F0"/>
                </a:solidFill>
              </a:rPr>
              <a:t> of Barigadu </a:t>
            </a:r>
            <a:r>
              <a:rPr lang="it-IT" b="1" dirty="0" err="1" smtClean="0">
                <a:solidFill>
                  <a:srgbClr val="00B0F0"/>
                </a:solidFill>
              </a:rPr>
              <a:t>we</a:t>
            </a:r>
            <a:r>
              <a:rPr lang="it-IT" b="1" dirty="0">
                <a:solidFill>
                  <a:srgbClr val="00B0F0"/>
                </a:solidFill>
              </a:rPr>
              <a:t>  </a:t>
            </a:r>
            <a:r>
              <a:rPr lang="it-IT" b="1" dirty="0" err="1">
                <a:solidFill>
                  <a:srgbClr val="00B0F0"/>
                </a:solidFill>
              </a:rPr>
              <a:t>have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earmarked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significant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sums</a:t>
            </a:r>
            <a:r>
              <a:rPr lang="it-IT" b="1" dirty="0" smtClean="0">
                <a:solidFill>
                  <a:srgbClr val="00B0F0"/>
                </a:solidFill>
              </a:rPr>
              <a:t> for the </a:t>
            </a:r>
            <a:r>
              <a:rPr lang="it-IT" b="1" dirty="0" err="1" smtClean="0">
                <a:solidFill>
                  <a:srgbClr val="00B0F0"/>
                </a:solidFill>
              </a:rPr>
              <a:t>creation</a:t>
            </a:r>
            <a:r>
              <a:rPr lang="it-IT" b="1" dirty="0" smtClean="0">
                <a:solidFill>
                  <a:srgbClr val="00B0F0"/>
                </a:solidFill>
              </a:rPr>
              <a:t> of Euro-</a:t>
            </a:r>
            <a:r>
              <a:rPr lang="it-IT" b="1" dirty="0" err="1" smtClean="0">
                <a:solidFill>
                  <a:srgbClr val="00B0F0"/>
                </a:solidFill>
              </a:rPr>
              <a:t>point</a:t>
            </a:r>
            <a:r>
              <a:rPr lang="it-IT" b="1" dirty="0" smtClean="0">
                <a:solidFill>
                  <a:srgbClr val="00B0F0"/>
                </a:solidFill>
              </a:rPr>
              <a:t>, to  </a:t>
            </a:r>
            <a:r>
              <a:rPr lang="it-IT" b="1" dirty="0" err="1" smtClean="0">
                <a:solidFill>
                  <a:srgbClr val="00B0F0"/>
                </a:solidFill>
              </a:rPr>
              <a:t>build</a:t>
            </a:r>
            <a:r>
              <a:rPr lang="it-IT" b="1" dirty="0" smtClean="0">
                <a:solidFill>
                  <a:srgbClr val="00B0F0"/>
                </a:solidFill>
              </a:rPr>
              <a:t> up new </a:t>
            </a:r>
            <a:r>
              <a:rPr lang="it-IT" b="1" dirty="0" err="1" smtClean="0">
                <a:solidFill>
                  <a:srgbClr val="00B0F0"/>
                </a:solidFill>
              </a:rPr>
              <a:t>projects</a:t>
            </a:r>
            <a:r>
              <a:rPr lang="it-IT" b="1" dirty="0" smtClean="0">
                <a:solidFill>
                  <a:srgbClr val="00B0F0"/>
                </a:solidFill>
              </a:rPr>
              <a:t> and new networks, </a:t>
            </a:r>
            <a:r>
              <a:rPr lang="it-IT" b="1" dirty="0" err="1" smtClean="0">
                <a:solidFill>
                  <a:srgbClr val="00B0F0"/>
                </a:solidFill>
              </a:rPr>
              <a:t>hoping</a:t>
            </a:r>
            <a:r>
              <a:rPr lang="it-IT" b="1" dirty="0" smtClean="0">
                <a:solidFill>
                  <a:srgbClr val="00B0F0"/>
                </a:solidFill>
              </a:rPr>
              <a:t> to </a:t>
            </a:r>
            <a:r>
              <a:rPr lang="it-IT" b="1" dirty="0" err="1" smtClean="0">
                <a:solidFill>
                  <a:srgbClr val="00B0F0"/>
                </a:solidFill>
              </a:rPr>
              <a:t>find</a:t>
            </a:r>
            <a:r>
              <a:rPr lang="it-IT" b="1" dirty="0" smtClean="0">
                <a:solidFill>
                  <a:srgbClr val="00B0F0"/>
                </a:solidFill>
              </a:rPr>
              <a:t>  </a:t>
            </a:r>
            <a:r>
              <a:rPr lang="it-IT" b="1" dirty="0" err="1" smtClean="0">
                <a:solidFill>
                  <a:srgbClr val="00B0F0"/>
                </a:solidFill>
              </a:rPr>
              <a:t>other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perfect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partners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as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you</a:t>
            </a:r>
            <a:r>
              <a:rPr lang="it-IT" b="1" dirty="0" smtClean="0">
                <a:solidFill>
                  <a:srgbClr val="00B0F0"/>
                </a:solidFill>
              </a:rPr>
              <a:t>!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1698476" cy="9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35805"/>
            <a:ext cx="3031826" cy="4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30" y="2812765"/>
            <a:ext cx="4847872" cy="28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53" y="1386922"/>
            <a:ext cx="46942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ot D old pc\Implamantation 2020\ЕUROPE FOR CITIZENS\web_site\LOGO project\Clipboar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741" y="260648"/>
            <a:ext cx="210692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tente\Desktop\Presentazione Nughedu\Nughedu_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41166"/>
            <a:ext cx="6389156" cy="9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102406" y="2276872"/>
            <a:ext cx="6559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9600" b="1" dirty="0" smtClean="0">
                <a:solidFill>
                  <a:srgbClr val="FF0000"/>
                </a:solidFill>
              </a:rPr>
              <a:t>Th</a:t>
            </a:r>
            <a:r>
              <a:rPr lang="en-US" sz="9600" b="1" dirty="0" smtClean="0">
                <a:solidFill>
                  <a:srgbClr val="7030A0"/>
                </a:solidFill>
              </a:rPr>
              <a:t>an</a:t>
            </a:r>
            <a:r>
              <a:rPr lang="en-US" sz="9600" b="1" dirty="0" smtClean="0">
                <a:solidFill>
                  <a:srgbClr val="FFC000"/>
                </a:solidFill>
              </a:rPr>
              <a:t>k y</a:t>
            </a:r>
            <a:r>
              <a:rPr lang="en-US" sz="9600" b="1" dirty="0" smtClean="0">
                <a:solidFill>
                  <a:srgbClr val="9BBB59">
                    <a:lumMod val="60000"/>
                    <a:lumOff val="40000"/>
                  </a:srgbClr>
                </a:solidFill>
              </a:rPr>
              <a:t>o</a:t>
            </a:r>
            <a:r>
              <a:rPr lang="en-US" sz="9600" b="1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u</a:t>
            </a:r>
            <a:endParaRPr lang="en-US" sz="96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490</Words>
  <Application>Microsoft Office PowerPoint</Application>
  <PresentationFormat>Presentazione su schermo (4:3)</PresentationFormat>
  <Paragraphs>93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  </vt:lpstr>
      <vt:lpstr>  </vt:lpstr>
      <vt:lpstr>  </vt:lpstr>
      <vt:lpstr>  </vt:lpstr>
      <vt:lpstr>  </vt:lpstr>
      <vt:lpstr>  </vt:lpstr>
      <vt:lpstr>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Salis</dc:creator>
  <cp:lastModifiedBy>Utente</cp:lastModifiedBy>
  <cp:revision>34</cp:revision>
  <dcterms:created xsi:type="dcterms:W3CDTF">2016-04-11T08:12:56Z</dcterms:created>
  <dcterms:modified xsi:type="dcterms:W3CDTF">2016-04-16T12:07:53Z</dcterms:modified>
</cp:coreProperties>
</file>